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Tin Tức Online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43633</c:v>
                </c:pt>
                <c:pt idx="1">
                  <c:v>43634</c:v>
                </c:pt>
                <c:pt idx="2">
                  <c:v>43635</c:v>
                </c:pt>
                <c:pt idx="3">
                  <c:v>43636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864112</c:v>
                </c:pt>
                <c:pt idx="1">
                  <c:v>1739528</c:v>
                </c:pt>
                <c:pt idx="2">
                  <c:v>1431286</c:v>
                </c:pt>
                <c:pt idx="3">
                  <c:v>1431986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34-456A-A31D-A4844B650B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Trời Ơi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43633</c:v>
                </c:pt>
                <c:pt idx="1">
                  <c:v>43634</c:v>
                </c:pt>
                <c:pt idx="2">
                  <c:v>43635</c:v>
                </c:pt>
                <c:pt idx="3">
                  <c:v>43636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350</c:v>
                </c:pt>
                <c:pt idx="1">
                  <c:v>472</c:v>
                </c:pt>
                <c:pt idx="2">
                  <c:v>335</c:v>
                </c:pt>
                <c:pt idx="3">
                  <c:v>370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C34-456A-A31D-A4844B650B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Lắm Chuyện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43633</c:v>
                </c:pt>
                <c:pt idx="1">
                  <c:v>43634</c:v>
                </c:pt>
                <c:pt idx="2">
                  <c:v>43635</c:v>
                </c:pt>
                <c:pt idx="3">
                  <c:v>43636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4085</c:v>
                </c:pt>
                <c:pt idx="1">
                  <c:v>3449</c:v>
                </c:pt>
                <c:pt idx="2">
                  <c:v>3584</c:v>
                </c:pt>
                <c:pt idx="3">
                  <c:v>2985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C34-456A-A31D-A4844B650B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199632"/>
        <c:axId val="263448704"/>
      </c:lineChart>
      <c:dateAx>
        <c:axId val="307199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448704"/>
        <c:crosses val="autoZero"/>
        <c:auto val="1"/>
        <c:lblOffset val="100"/>
        <c:baseTimeUnit val="days"/>
      </c:dateAx>
      <c:valAx>
        <c:axId val="26344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199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Tin Tức Online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43633</c:v>
                </c:pt>
                <c:pt idx="1">
                  <c:v>43634</c:v>
                </c:pt>
                <c:pt idx="2">
                  <c:v>43635</c:v>
                </c:pt>
                <c:pt idx="3">
                  <c:v>43636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242930</c:v>
                </c:pt>
                <c:pt idx="1">
                  <c:v>264807</c:v>
                </c:pt>
                <c:pt idx="2">
                  <c:v>242135</c:v>
                </c:pt>
                <c:pt idx="3">
                  <c:v>213396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59-400C-BBA6-209ABDF002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Trời Ơi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43633</c:v>
                </c:pt>
                <c:pt idx="1">
                  <c:v>43634</c:v>
                </c:pt>
                <c:pt idx="2">
                  <c:v>43635</c:v>
                </c:pt>
                <c:pt idx="3">
                  <c:v>43636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258</c:v>
                </c:pt>
                <c:pt idx="1">
                  <c:v>307</c:v>
                </c:pt>
                <c:pt idx="2">
                  <c:v>252</c:v>
                </c:pt>
                <c:pt idx="3">
                  <c:v>199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59-400C-BBA6-209ABDF002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Lắm Chuyện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43633</c:v>
                </c:pt>
                <c:pt idx="1">
                  <c:v>43634</c:v>
                </c:pt>
                <c:pt idx="2">
                  <c:v>43635</c:v>
                </c:pt>
                <c:pt idx="3">
                  <c:v>43636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3014</c:v>
                </c:pt>
                <c:pt idx="1">
                  <c:v>2738</c:v>
                </c:pt>
                <c:pt idx="2">
                  <c:v>2652</c:v>
                </c:pt>
                <c:pt idx="3">
                  <c:v>2161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59-400C-BBA6-209ABDF002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484576"/>
        <c:axId val="416486216"/>
      </c:lineChart>
      <c:dateAx>
        <c:axId val="416484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486216"/>
        <c:crosses val="autoZero"/>
        <c:auto val="1"/>
        <c:lblOffset val="100"/>
        <c:baseTimeUnit val="days"/>
      </c:dateAx>
      <c:valAx>
        <c:axId val="416486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484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Tin Tức Online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43633</c:v>
                </c:pt>
                <c:pt idx="1">
                  <c:v>43634</c:v>
                </c:pt>
                <c:pt idx="2">
                  <c:v>43635</c:v>
                </c:pt>
                <c:pt idx="3">
                  <c:v>43636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41516</c:v>
                </c:pt>
                <c:pt idx="1">
                  <c:v>64022</c:v>
                </c:pt>
                <c:pt idx="2">
                  <c:v>44750</c:v>
                </c:pt>
                <c:pt idx="3">
                  <c:v>45579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0C-44A1-842F-801EE71D12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Trời Ơi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43633</c:v>
                </c:pt>
                <c:pt idx="1">
                  <c:v>43634</c:v>
                </c:pt>
                <c:pt idx="2">
                  <c:v>43635</c:v>
                </c:pt>
                <c:pt idx="3">
                  <c:v>43636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23</c:v>
                </c:pt>
                <c:pt idx="1">
                  <c:v>34</c:v>
                </c:pt>
                <c:pt idx="2">
                  <c:v>17</c:v>
                </c:pt>
                <c:pt idx="3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A0C-44A1-842F-801EE71D12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Lắm Chuyện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43633</c:v>
                </c:pt>
                <c:pt idx="1">
                  <c:v>43634</c:v>
                </c:pt>
                <c:pt idx="2">
                  <c:v>43635</c:v>
                </c:pt>
                <c:pt idx="3">
                  <c:v>43636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171</c:v>
                </c:pt>
                <c:pt idx="1">
                  <c:v>90</c:v>
                </c:pt>
                <c:pt idx="2">
                  <c:v>82</c:v>
                </c:pt>
                <c:pt idx="3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A0C-44A1-842F-801EE71D12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478016"/>
        <c:axId val="416484248"/>
      </c:lineChart>
      <c:dateAx>
        <c:axId val="416478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484248"/>
        <c:crosses val="autoZero"/>
        <c:auto val="1"/>
        <c:lblOffset val="100"/>
        <c:baseTimeUnit val="days"/>
      </c:dateAx>
      <c:valAx>
        <c:axId val="416484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47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Tin Tức Online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43633</c:v>
                </c:pt>
                <c:pt idx="1">
                  <c:v>43634</c:v>
                </c:pt>
                <c:pt idx="2">
                  <c:v>43635</c:v>
                </c:pt>
                <c:pt idx="3">
                  <c:v>43636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56</c:v>
                </c:pt>
                <c:pt idx="1">
                  <c:v>58</c:v>
                </c:pt>
                <c:pt idx="2">
                  <c:v>55</c:v>
                </c:pt>
                <c:pt idx="3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C9-4FD9-95BA-11B315DAC2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Trời Ơi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43633</c:v>
                </c:pt>
                <c:pt idx="1">
                  <c:v>43634</c:v>
                </c:pt>
                <c:pt idx="2">
                  <c:v>43635</c:v>
                </c:pt>
                <c:pt idx="3">
                  <c:v>43636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C9-4FD9-95BA-11B315DAC2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Lắm Chuyện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43633</c:v>
                </c:pt>
                <c:pt idx="1">
                  <c:v>43634</c:v>
                </c:pt>
                <c:pt idx="2">
                  <c:v>43635</c:v>
                </c:pt>
                <c:pt idx="3">
                  <c:v>43636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FC9-4FD9-95BA-11B315DAC2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523608"/>
        <c:axId val="416520328"/>
      </c:lineChart>
      <c:dateAx>
        <c:axId val="416523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20328"/>
        <c:crosses val="autoZero"/>
        <c:auto val="1"/>
        <c:lblOffset val="100"/>
        <c:baseTimeUnit val="days"/>
      </c:dateAx>
      <c:valAx>
        <c:axId val="416520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2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Tin Tức Online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2</c:v>
                </c:pt>
                <c:pt idx="9">
                  <c:v>14</c:v>
                </c:pt>
                <c:pt idx="10">
                  <c:v>15</c:v>
                </c:pt>
                <c:pt idx="11">
                  <c:v>16</c:v>
                </c:pt>
                <c:pt idx="12">
                  <c:v>16</c:v>
                </c:pt>
                <c:pt idx="13">
                  <c:v>16</c:v>
                </c:pt>
                <c:pt idx="14">
                  <c:v>16</c:v>
                </c:pt>
                <c:pt idx="15">
                  <c:v>16</c:v>
                </c:pt>
                <c:pt idx="16">
                  <c:v>11</c:v>
                </c:pt>
                <c:pt idx="17">
                  <c:v>12</c:v>
                </c:pt>
                <c:pt idx="18">
                  <c:v>11</c:v>
                </c:pt>
                <c:pt idx="19">
                  <c:v>11</c:v>
                </c:pt>
                <c:pt idx="20">
                  <c:v>12</c:v>
                </c:pt>
                <c:pt idx="21">
                  <c:v>13</c:v>
                </c:pt>
                <c:pt idx="22">
                  <c:v>13</c:v>
                </c:pt>
                <c:pt idx="23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A0-4DB8-86FB-95AEE7B500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Trời Ơi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A0-4DB8-86FB-95AEE7B500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Lắm Chuyện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A0-4DB8-86FB-95AEE7B500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500320"/>
        <c:axId val="416505568"/>
      </c:lineChart>
      <c:catAx>
        <c:axId val="416500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05568"/>
        <c:crosses val="autoZero"/>
        <c:auto val="1"/>
        <c:lblAlgn val="ctr"/>
        <c:lblOffset val="100"/>
        <c:noMultiLvlLbl val="0"/>
      </c:catAx>
      <c:valAx>
        <c:axId val="41650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00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Tin Tức Online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56</c:v>
                </c:pt>
                <c:pt idx="1">
                  <c:v>58</c:v>
                </c:pt>
                <c:pt idx="2">
                  <c:v>55</c:v>
                </c:pt>
                <c:pt idx="3">
                  <c:v>30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CF-497F-B07C-B333C2DEDB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Trời Ơi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CF-497F-B07C-B333C2DEDB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Lắm Chuyện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CF-497F-B07C-B333C2DEDB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6504584"/>
        <c:axId val="416499664"/>
      </c:barChart>
      <c:catAx>
        <c:axId val="416504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499664"/>
        <c:crosses val="autoZero"/>
        <c:auto val="1"/>
        <c:lblAlgn val="ctr"/>
        <c:lblOffset val="100"/>
        <c:noMultiLvlLbl val="0"/>
      </c:catAx>
      <c:valAx>
        <c:axId val="416499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0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Tin Tức Online</c:v>
                </c:pt>
                <c:pt idx="1">
                  <c:v>Trời Ơi</c:v>
                </c:pt>
                <c:pt idx="2">
                  <c:v>Lắm Chuyện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188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3C-480B-99D0-E774BEAE94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Tin Tức Online</c:v>
                </c:pt>
                <c:pt idx="1">
                  <c:v>Trời Ơi</c:v>
                </c:pt>
                <c:pt idx="2">
                  <c:v>Lắm Chuyện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3C-480B-99D0-E774BEAE94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Tin Tức Online</c:v>
                </c:pt>
                <c:pt idx="1">
                  <c:v>Trời Ơi</c:v>
                </c:pt>
                <c:pt idx="2">
                  <c:v>Lắm Chuyện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3C-480B-99D0-E774BEAE94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6501304"/>
        <c:axId val="416502288"/>
      </c:barChart>
      <c:catAx>
        <c:axId val="416501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02288"/>
        <c:crosses val="autoZero"/>
        <c:auto val="1"/>
        <c:lblAlgn val="ctr"/>
        <c:lblOffset val="100"/>
        <c:noMultiLvlLbl val="0"/>
      </c:catAx>
      <c:valAx>
        <c:axId val="416502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01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Tin Tức Online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2.4806625205864401E-3</c:v>
                </c:pt>
                <c:pt idx="1">
                  <c:v>4.01045978492844E-3</c:v>
                </c:pt>
                <c:pt idx="2">
                  <c:v>2.1571397895220001E-3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5D-4423-86A8-F659215545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Trời Ơi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5D-4423-86A8-F659215545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Lắm Chuyện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5D-4423-86A8-F659215545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6517048"/>
        <c:axId val="416516392"/>
      </c:barChart>
      <c:catAx>
        <c:axId val="416517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16392"/>
        <c:crosses val="autoZero"/>
        <c:auto val="1"/>
        <c:lblAlgn val="ctr"/>
        <c:lblOffset val="100"/>
        <c:noMultiLvlLbl val="0"/>
      </c:catAx>
      <c:valAx>
        <c:axId val="416516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17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CD19-410B-9536-0D9FB54F5B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CD19-410B-9536-0D9FB54F5B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6509504"/>
        <c:axId val="416512128"/>
      </c:barChart>
      <c:catAx>
        <c:axId val="41650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12128"/>
        <c:crosses val="autoZero"/>
        <c:auto val="1"/>
        <c:lblAlgn val="ctr"/>
        <c:lblOffset val="100"/>
        <c:noMultiLvlLbl val="0"/>
      </c:catAx>
      <c:valAx>
        <c:axId val="416512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50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Tin Tức Online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43633</c:v>
                </c:pt>
                <c:pt idx="1">
                  <c:v>43634</c:v>
                </c:pt>
                <c:pt idx="2">
                  <c:v>43635</c:v>
                </c:pt>
                <c:pt idx="3">
                  <c:v>43636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22</c:v>
                </c:pt>
                <c:pt idx="2">
                  <c:v>25</c:v>
                </c:pt>
                <c:pt idx="3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1E-4A24-843A-3994E9F6A7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Trời Ơi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43633</c:v>
                </c:pt>
                <c:pt idx="1">
                  <c:v>43634</c:v>
                </c:pt>
                <c:pt idx="2">
                  <c:v>43635</c:v>
                </c:pt>
                <c:pt idx="3">
                  <c:v>43636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1E-4A24-843A-3994E9F6A7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Lắm Chuyện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43633</c:v>
                </c:pt>
                <c:pt idx="1">
                  <c:v>43634</c:v>
                </c:pt>
                <c:pt idx="2">
                  <c:v>43635</c:v>
                </c:pt>
                <c:pt idx="3">
                  <c:v>43636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11E-4A24-843A-3994E9F6A7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310816"/>
        <c:axId val="317317704"/>
      </c:lineChart>
      <c:dateAx>
        <c:axId val="317310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17704"/>
        <c:crosses val="autoZero"/>
        <c:auto val="1"/>
        <c:lblOffset val="100"/>
        <c:baseTimeUnit val="days"/>
      </c:dateAx>
      <c:valAx>
        <c:axId val="317317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10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Tin Tức Online</c:v>
                </c:pt>
                <c:pt idx="1">
                  <c:v>Trời Ơi</c:v>
                </c:pt>
                <c:pt idx="2">
                  <c:v>Lắm Chuyện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5187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F1-4510-AA19-21BE43FF11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7309504"/>
        <c:axId val="317312456"/>
      </c:barChart>
      <c:catAx>
        <c:axId val="31730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12456"/>
        <c:crosses val="autoZero"/>
        <c:auto val="1"/>
        <c:lblAlgn val="ctr"/>
        <c:lblOffset val="100"/>
        <c:noMultiLvlLbl val="0"/>
      </c:catAx>
      <c:valAx>
        <c:axId val="317312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0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Tin Tức Online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43633</c:v>
                </c:pt>
                <c:pt idx="1">
                  <c:v>43634</c:v>
                </c:pt>
                <c:pt idx="2">
                  <c:v>43635</c:v>
                </c:pt>
                <c:pt idx="3">
                  <c:v>43636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F1-492F-A085-D1415DE12E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Trời Ơi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43633</c:v>
                </c:pt>
                <c:pt idx="1">
                  <c:v>43634</c:v>
                </c:pt>
                <c:pt idx="2">
                  <c:v>43635</c:v>
                </c:pt>
                <c:pt idx="3">
                  <c:v>43636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5F1-492F-A085-D1415DE12E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Lắm Chuyện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43633</c:v>
                </c:pt>
                <c:pt idx="1">
                  <c:v>43634</c:v>
                </c:pt>
                <c:pt idx="2">
                  <c:v>43635</c:v>
                </c:pt>
                <c:pt idx="3">
                  <c:v>43636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5F1-492F-A085-D1415DE12E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295728"/>
        <c:axId val="317297040"/>
      </c:lineChart>
      <c:dateAx>
        <c:axId val="317295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297040"/>
        <c:crosses val="autoZero"/>
        <c:auto val="1"/>
        <c:lblOffset val="100"/>
        <c:baseTimeUnit val="days"/>
      </c:dateAx>
      <c:valAx>
        <c:axId val="31729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295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Tin Tức Online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43633</c:v>
                </c:pt>
                <c:pt idx="1">
                  <c:v>43634</c:v>
                </c:pt>
                <c:pt idx="2">
                  <c:v>43635</c:v>
                </c:pt>
                <c:pt idx="3">
                  <c:v>43636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F5-4F6A-B6F5-9AE3D162FF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Trời Ơi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43633</c:v>
                </c:pt>
                <c:pt idx="1">
                  <c:v>43634</c:v>
                </c:pt>
                <c:pt idx="2">
                  <c:v>43635</c:v>
                </c:pt>
                <c:pt idx="3">
                  <c:v>43636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F5-4F6A-B6F5-9AE3D162FF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Lắm Chuyện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43633</c:v>
                </c:pt>
                <c:pt idx="1">
                  <c:v>43634</c:v>
                </c:pt>
                <c:pt idx="2">
                  <c:v>43635</c:v>
                </c:pt>
                <c:pt idx="3">
                  <c:v>43636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BF5-4F6A-B6F5-9AE3D162FF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298024"/>
        <c:axId val="317288840"/>
      </c:lineChart>
      <c:dateAx>
        <c:axId val="317298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288840"/>
        <c:crosses val="autoZero"/>
        <c:auto val="1"/>
        <c:lblOffset val="100"/>
        <c:baseTimeUnit val="days"/>
      </c:dateAx>
      <c:valAx>
        <c:axId val="317288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298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Tin Tức Online</c:v>
                </c:pt>
                <c:pt idx="1">
                  <c:v>Trời Ơi</c:v>
                </c:pt>
                <c:pt idx="2">
                  <c:v>Lắm Chuyện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17283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88-4F65-9525-FAE5139F2D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Tin Tức Online</c:v>
                </c:pt>
                <c:pt idx="1">
                  <c:v>Trời Ơi</c:v>
                </c:pt>
                <c:pt idx="2">
                  <c:v>Lắm Chuyện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6378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88-4F65-9525-FAE5139F2D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Tin Tức Online</c:v>
                </c:pt>
                <c:pt idx="1">
                  <c:v>Trời Ơi</c:v>
                </c:pt>
                <c:pt idx="2">
                  <c:v>Lắm Chuyện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5374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888-4F65-9525-FAE5139F2D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7289168"/>
        <c:axId val="317291136"/>
      </c:barChart>
      <c:catAx>
        <c:axId val="317289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291136"/>
        <c:crosses val="autoZero"/>
        <c:auto val="1"/>
        <c:lblAlgn val="ctr"/>
        <c:lblOffset val="100"/>
        <c:noMultiLvlLbl val="0"/>
      </c:catAx>
      <c:valAx>
        <c:axId val="317291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28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188</c:v>
                </c:pt>
                <c:pt idx="1">
                  <c:v>10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84-4303-82B4-5F9AFCAC60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B0415-AFD7-4E13-B98E-49BAB1A3B7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E91C71-CBCD-4FAF-9950-215DD6F4C69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Vietnamnet</a:t>
            </a:r>
          </a:p>
        </p:txBody>
      </p:sp>
    </p:spTree>
    <p:extLst>
      <p:ext uri="{BB962C8B-B14F-4D97-AF65-F5344CB8AC3E}">
        <p14:creationId xmlns:p14="http://schemas.microsoft.com/office/powerpoint/2010/main" val="1903795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3A04E-866B-4C6D-A858-19DD4DDA1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Tintuconline Fanpages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E68DC3-72D7-46F6-93B6-DC5682BBB2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3388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065080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65449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0154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3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5485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8796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1493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7803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912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Tin Tức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1019868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064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vi-VN" sz="1000"/>
                        <a:t>Trời Ơi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218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Lắm Chuyện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098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6472D6-80C8-4BB2-A514-30F4A49EA4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05/21/2019 - 06/20/2019</a:t>
            </a:r>
          </a:p>
        </p:txBody>
      </p:sp>
    </p:spTree>
    <p:extLst>
      <p:ext uri="{BB962C8B-B14F-4D97-AF65-F5344CB8AC3E}">
        <p14:creationId xmlns:p14="http://schemas.microsoft.com/office/powerpoint/2010/main" val="4143707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65DB4-325C-4697-B2E9-B0A891354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Tintuconline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796197-DAB7-4495-89AA-EF86CB8A16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3447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C990A1-57DD-4906-90DE-A7F08EBCC6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06/17/2019 - 06/20/2019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6359C-F84E-4D59-A9D5-83238259B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0631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7633B-3E37-453C-AFFB-B785DFFC5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Tintuconline Fanpages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7F1072-2E9F-4D8A-93CA-82A679ACAB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97884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15523879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06055200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43061532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0544605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280636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42141760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99089462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89207445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44005952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118488666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7481023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02365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07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Tin Tức Online - 2019-06-20 13:15:00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Đã đi ăn bún chửi mà không muốn nghe chửi thì kể cũng lạ nhỉ?
#xãhội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892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Tin Tức Online - 2019-06-20 13:00:00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Dương đòi làm mẹ kế của Bảo cơ mà =)))
Yêu đương đến thế là cùng.
#video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078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Tin Tức Online - 2019-06-20 12:45:00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Chỉ một chút nữa thôi là người phụ nữ này bị tia sét đ.á.n.h trúng rồi. May mắn thật.
#video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784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Tin Tức Online - 2019-06-20 12:30:00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Chẳng hiểu thấy đẹp chỗ nào? :)
#mạngxãhội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218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04057-ADCA-40B0-9C8B-65311925F4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06/17/2019 - 06/20/2019</a:t>
            </a:r>
          </a:p>
        </p:txBody>
      </p:sp>
    </p:spTree>
    <p:extLst>
      <p:ext uri="{BB962C8B-B14F-4D97-AF65-F5344CB8AC3E}">
        <p14:creationId xmlns:p14="http://schemas.microsoft.com/office/powerpoint/2010/main" val="3660468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E3338-88D3-430D-A283-CBCF52084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Tintuconline Fanpages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40C26D-8AA4-4BFB-A61D-ACC11E3B0E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25313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74755368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94138942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79332445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6341944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916076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99334042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7726290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09546490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80760320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839429502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9300486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18936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077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Tin Tức Online - 2019-06-20 12:15:00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Nếu người trong xe cứu thương là người nhà của tài xế thì anh ấy có làm như thế này không?
#video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550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Tin Tức Online - 2019-06-20 12:00:01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Đúng là không thể ngờ được chuyện gì cả. Chỉ là nhiệt miệng mà lại thành ra thế này :(
#sứckhỏe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163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Tin Tức Online - 2019-06-20 11:45:00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Nhà vệ sinh dành cho bạn thân
#photo #ttol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884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Tin Tức Online - 2019-06-20 11:30:01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Tình yêu thực sự cao thượng như thế nào?
#đờisống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511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Tin Tức Online - 2019-06-20 11:15:00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Để trẻ em ra đường vào buổi tối rất n.g.u.y h.i.ể.m. Bố mẹ lưu ý nhé!!!
#video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797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5E62BA-C3C6-4FB4-B4BC-2E8A958CEC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06/17/2019 - 06/20/2019</a:t>
            </a:r>
          </a:p>
        </p:txBody>
      </p:sp>
    </p:spTree>
    <p:extLst>
      <p:ext uri="{BB962C8B-B14F-4D97-AF65-F5344CB8AC3E}">
        <p14:creationId xmlns:p14="http://schemas.microsoft.com/office/powerpoint/2010/main" val="222590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1E068-D8DE-4FE4-ACF3-368FFA65D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Tintuconline Fanpages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A9F382-784C-4CAB-B245-6C02C2970C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7500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53144471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18909718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44475720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1907385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951608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18714519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97253843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71309519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67206777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234566070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2499652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61431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222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Tin Tức Online - 2019-06-20 11:00:02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Mọi công sức bạn bỏ ra đều sẽ được đền đáp một cách xứng đáng.
#giáodục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019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Tin Tức Online - 2019-06-20 10:45:00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Đúng là một người tài năng! 
Kiến thức uyên bác, diễn suất tài năng, giờ còn cả hát hay thế này nữa
#video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160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Tin Tức Online - 2019-06-20 10:30:00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Cứ chạm vào tài chính thì ai cũng có ý thức cả...
#mạngxãhội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356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Tin Tức Online - 2019-06-20 10:15:00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Đúng là yêu vào mù quáng quá mức mà. Tranh cãi nảy lửa với bố thế này cơ mà 😂😂😂
#Giảitrí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363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2DFE1-A71C-485F-B360-49CF3CC889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06/17/2019 - 06/20/2019</a:t>
            </a:r>
          </a:p>
        </p:txBody>
      </p:sp>
    </p:spTree>
    <p:extLst>
      <p:ext uri="{BB962C8B-B14F-4D97-AF65-F5344CB8AC3E}">
        <p14:creationId xmlns:p14="http://schemas.microsoft.com/office/powerpoint/2010/main" val="17518508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B13DB-D943-4E69-A135-06485F9FC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Tintuconline Fanpages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157DB2-689A-423F-8123-F92672E408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4639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802460637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16119024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48273904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9243309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809626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81420095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68669860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71934605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40559255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733432885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1508990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5861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741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Tin Tức Online - 2019-06-20 10:00:01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Nếu không muốn con mình là nạn nhân, hãy đề phòng ngay trước khi quá muộn!
#xãhội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862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Tin Tức Online - 2019-06-20 09:45:00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Như thế này bảo sao làm liều :)
#xãhội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437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Tin Tức Online - 2019-06-20 09:30:00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"Thư xính lao" mà sexy thì không phải dạng vừa đâu nhé
#ảnh #ntc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191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Tin Tức Online - 2019-06-20 09:15:00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Dương tặng quà bố Bảo chỉ vì chị Huệ, chứ không như Bảo nghĩ đâu nhaa
#giảitrí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490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Tin Tức Online - 2019-06-20 09:00:01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Toàn những cái tên đình đám của Showbiz Việt, Sơn Tùng cũng góp mặt trong danh sách này luôn
#giáodục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481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99A5D-A3C9-4F25-937A-A190C5AA82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06/17/2019 - 06/20/2019</a:t>
            </a:r>
          </a:p>
        </p:txBody>
      </p:sp>
    </p:spTree>
    <p:extLst>
      <p:ext uri="{BB962C8B-B14F-4D97-AF65-F5344CB8AC3E}">
        <p14:creationId xmlns:p14="http://schemas.microsoft.com/office/powerpoint/2010/main" val="2271215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0F699-8A24-4EE7-BBFA-8A1E52486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Tintuconline Fanpages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B3C50D-3D44-42DE-B902-A5A4CCD19B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3820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33147681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8748952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59250476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3480284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890101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69037277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95860485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83200270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42677262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114394490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40157129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65786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411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Tin Tức Online - 2019-06-20 08:41:04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Dù gì cũng chung sống với nhau 7 năm, tình thì hết những vẫn còn nghĩa. Quế Vân làm vậy cũng có lý do của cô ấy
#giảitrí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68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Tin Tức Online - 2019-06-20 07:30:00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Cuối cùng thì Happy ending cũng đến. Chúc mừng Thu Thủy đã tìm được chàng "phi công" của đời mình &lt;3
#giảitrí #video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649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Tin Tức Online - 2019-06-19 22:54:59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Thư không thể ngờ rằng, người mà cô dùng những lời lẽ xúc phạm lại giống một người mà cô luôn yêu thương, trân trọng như vậy
#vềnhàđicon #video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149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Tin Tức Online - 2019-06-19 22:45:00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Không biết thanh niên này nói thật hay nói đùa nhưng hậu quả gây ra thì ai cũng nhìn thấy rõ 🙂
#mạngxãhội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70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31B53-62BC-4140-96B5-5E167472AE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06/17/2019 - 06/20/2019</a:t>
            </a:r>
          </a:p>
        </p:txBody>
      </p:sp>
    </p:spTree>
    <p:extLst>
      <p:ext uri="{BB962C8B-B14F-4D97-AF65-F5344CB8AC3E}">
        <p14:creationId xmlns:p14="http://schemas.microsoft.com/office/powerpoint/2010/main" val="18083215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D2A35-3B9F-4941-8063-28C4CA82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Tintuconline Fanpages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B8C7F7-CD97-46F2-A3B7-E26B3F1817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385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22966974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92559733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36637048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690424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934278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71628224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52335855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97036330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87877339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028461483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3647273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22198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440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vi-V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Tin Tức Online - 2019-06-19 22:29:28 </a:t>
                      </a:r>
                      <a:r>
                        <a:rPr kumimoji="0" lang="vi-V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Ôi thôi xong rồi, 2 bố con cãi nhau vì Dương thật rồi. Không ổn không ổn Bảo ơi 😂😂😂
#video #vềnhàđicon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421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Tin Tức Online - 2019-06-19 22:15:00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Khi 2 trái tim đồng điệu, họ sẽ tự khắc tìm thấy nhau mà thôi...
#giảitrí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043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Tin Tức Online - 2019-06-19 22:00:00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Hot girl Hà Thành thế hệ đời đầu, không phải dạng vừa đâu nhé
#đẹp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045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6EB6F5-B413-4892-91EB-C5DF10C2F6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06/17/2019 - 06/20/2019</a:t>
            </a:r>
          </a:p>
        </p:txBody>
      </p:sp>
    </p:spTree>
    <p:extLst>
      <p:ext uri="{BB962C8B-B14F-4D97-AF65-F5344CB8AC3E}">
        <p14:creationId xmlns:p14="http://schemas.microsoft.com/office/powerpoint/2010/main" val="21104702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AB905-FB97-4A15-B83A-E7086B6B0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Tintuconline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ADCDDF-A428-4FEC-8F7A-CF67391267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50992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DCEDB4-27A9-437C-83D5-C7C3E5DEAE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06/17/2019 - 06/20/2019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51C9A6-A522-4213-A73E-FBAE57231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2723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F1E80-511A-4D7B-A7E2-EE0A58899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Tintuconline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7AD2E9-6043-411C-95B1-22667CAF65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93857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898A26-EC37-4070-8CEA-D9F34FEE1C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06/17/2019 - 06/20/2019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634A52-2A4D-4984-B620-2C621131E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672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4C7B9-240B-470E-8577-A9A3DEBDD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Tintuconline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62DDAE-29DB-4082-A94A-BC12500CF0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88061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054834-F067-409F-BFFC-AC690905EC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06/17/2019 - 06/20/2019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DB21F0-5CF8-4559-9603-380207B7D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030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40E42-B90D-44A2-B4B7-1DB2D2B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Tintuconline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092EED-0486-442F-B8BE-326C7D906C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6491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D75372-610F-40BF-9C6D-F4F00C0B7B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06/17/2019 - 06/20/2019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052A50-AE6C-4D0D-9685-76BA85055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551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2F47A-2A2E-4754-BDFA-FCB42D753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Tintuconline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C91AE5-C048-4E89-B021-82E5DE8F74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39930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DFFA43-C46A-4985-9807-49A1176DC0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06/17/2019 - 06/20/2019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EAE35-3066-4594-93C6-DB33B918A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5111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EC057-0950-489E-9B10-DA05FEA50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Tintuconline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D89D25-93B9-4A66-B1C1-93C795B16D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78829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2311CB-A754-4256-93FE-FFEE15B47C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06/17/2019 - 06/20/2019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CE21AE-444F-4934-ABDA-72DCDE321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271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929FC-5439-4B6C-8FD5-31BE2BD17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Tintuconline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84B308-F1AE-4AB8-B884-62475AEE33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432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6E6E5-C789-4EEB-BB4F-8A8B289568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06/17/2019 - 06/20/2019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2A6AE-1828-42CB-8AA8-31C817458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4605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05C6C-AFF9-4618-913D-374D8A715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Tintuconline Fanpages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9F4952-B878-4BD7-B0A9-FB4FD9FF91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3792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790360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7735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8805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0847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6022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8163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0638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37848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714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Tin Tức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1019868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945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vi-VN" sz="1000"/>
                        <a:t>Trời Ơi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331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Lắm Chuyện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780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25D8C-F22F-4C8D-A89D-9F1990D43A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05/21/2019 - 06/20/2019</a:t>
            </a:r>
          </a:p>
        </p:txBody>
      </p:sp>
    </p:spTree>
    <p:extLst>
      <p:ext uri="{BB962C8B-B14F-4D97-AF65-F5344CB8AC3E}">
        <p14:creationId xmlns:p14="http://schemas.microsoft.com/office/powerpoint/2010/main" val="14121977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09685-2A12-4D2A-AAE2-CE1DA4243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Tintuconline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839DD3-3C69-4049-9E89-36DDA6B3FC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23689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62AA7B-4A68-427C-8147-83AF263D89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06/17/2019 - 06/20/2019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7E4357-B628-4B14-B3AF-218AC28DD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3570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41F7F-655B-42AA-AA39-B2047E98D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Tintuconline Fanpages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E23804-3714-4354-99B2-D751D0E1A8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75246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9821536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51412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829528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50680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136164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8461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929491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858825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811226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620918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013102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339829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016024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213123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654559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991712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187726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63802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919735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857844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988373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232991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48261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408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Tin Tức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1019868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635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vi-VN" sz="1000"/>
                        <a:t>Trời Ơi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666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Lắm Chuyện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8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9AF280-5DC0-46B2-808F-6AC8FBC8C6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06/17/2019 - 06/20/2019</a:t>
            </a:r>
          </a:p>
        </p:txBody>
      </p:sp>
    </p:spTree>
    <p:extLst>
      <p:ext uri="{BB962C8B-B14F-4D97-AF65-F5344CB8AC3E}">
        <p14:creationId xmlns:p14="http://schemas.microsoft.com/office/powerpoint/2010/main" val="29973933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90F36-CB83-499A-98E9-3D932DD7A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Tintuconline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B25EDC-A370-4281-8F6C-16469B484A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55765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96DA41-B4E2-46AC-8C87-8B3D674D9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06/17/2019 - 06/20/2019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BCD89-8433-45A3-90D5-D75914AD2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7881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AF1F3-6691-4A3D-BD28-C85B6F8E6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Tintuconline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C65E73-28B1-4B1F-8BE0-04F771B150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919643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5255FD-BA8D-4913-99A1-C3A6555A9C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06/17/2019 - 06/20/2019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A09FC7-3642-4A48-AE04-E3E404BFE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7879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771FF-F0CC-429F-AF44-A24141868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Tintuconline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F654EE-E700-4FC3-B142-C5A6A871F6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62244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BBC343-1560-43F0-9AD4-FA2759E3BA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06/17/2019 - 06/20/2019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EE0687-27E7-4E1C-96C4-25245530F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5264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2890F-5635-4094-A013-012664AB8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 | Tintuconline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C8C9E4-098E-4F27-A7B5-DC89DEC4DB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2890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9CCD3-EB38-4FCE-9176-46E74819AD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06/17/2019 - 06/20/2019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46251-4388-453C-B7C8-B3B18A1B6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561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5A3F0-08FF-42BA-8A04-D12C3A107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Post Type  | Tintuconline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10259F-525C-426B-8AAE-ED4964DA3F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9900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169BBC-1DEA-460E-A2CF-C0008023C4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06/17/2019 - 06/20/2019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9841D-2783-4E22-8B18-291B328EF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36675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180B2-D51F-459B-AEEC-FB432D764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Tintuconline Fanpages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7F3F14-5863-4786-B4C9-46610BEB5E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85399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23CC6-3B34-40FA-A02C-5611E6ED23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06/17/2019 - 06/20/2019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E13EE7-27CC-4A32-8C17-7E9E0EFB7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1815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1122</Words>
  <Application>Microsoft Office PowerPoint</Application>
  <PresentationFormat>On-screen Show (4:3)</PresentationFormat>
  <Paragraphs>592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Social Report</vt:lpstr>
      <vt:lpstr>Facebook Fans Table | Tintuconline Fanpages</vt:lpstr>
      <vt:lpstr>Facebook Impressions | Tintuconline Fanpages</vt:lpstr>
      <vt:lpstr>Facebook Own Posts Table | Tintuconline Fanpages - 1 of 6</vt:lpstr>
      <vt:lpstr>Facebook Own Posts Table | Tintuconline Fanpages - 2 of 6</vt:lpstr>
      <vt:lpstr>Facebook Own Posts Table | Tintuconline Fanpages - 3 of 6</vt:lpstr>
      <vt:lpstr>Facebook Own Posts Table | Tintuconline Fanpages - 4 of 6</vt:lpstr>
      <vt:lpstr>Facebook Own Posts Table | Tintuconline Fanpages - 5 of 6</vt:lpstr>
      <vt:lpstr>Facebook Own Posts Table | Tintuconline Fanpages - 6 of 6</vt:lpstr>
      <vt:lpstr>Facebook Reach | Tintuconline Fanpages</vt:lpstr>
      <vt:lpstr>Facebook Engaged Users | Tintuconline Fanpages</vt:lpstr>
      <vt:lpstr>Facebook Own Posts | Tintuconline Fanpages</vt:lpstr>
      <vt:lpstr>Facebook Own Posts By Hour | Tintuconline Fanpages</vt:lpstr>
      <vt:lpstr>Facebook Own Posts By Weekday | Tintuconline Fanpages</vt:lpstr>
      <vt:lpstr>Facebook Post Type Distribution Per Profile | Tintuconline Fanpages</vt:lpstr>
      <vt:lpstr>Facebook Interaction Rate By Post Type | Tintuconline Fanpages</vt:lpstr>
      <vt:lpstr>Facebook Fans Table | Tintuconline Fanpages</vt:lpstr>
      <vt:lpstr>Facebook Fan Demographics | Tintuconline Fanpages</vt:lpstr>
      <vt:lpstr>Facebook Key Metrics Table | Tintuconline Fanpages</vt:lpstr>
      <vt:lpstr>Facebook Average Interactions Per Post | Tintuconline Fanpages</vt:lpstr>
      <vt:lpstr>Facebook Total Interactions | Tintuconline Fanpages</vt:lpstr>
      <vt:lpstr>Facebook Average Comments Per Post | Tintuconline Fanpages</vt:lpstr>
      <vt:lpstr>Facebook Average Shares Per Post | Tintuconline Fanpages</vt:lpstr>
      <vt:lpstr>Facebook Reach by Post Type  | Tintuconline Fanpages</vt:lpstr>
      <vt:lpstr>Facebook Post Type Distribution | Tintuconline Fanpages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Report</dc:title>
  <dc:creator>Frederik Peiniger</dc:creator>
  <cp:lastModifiedBy>Frederik Peiniger</cp:lastModifiedBy>
  <cp:revision>1</cp:revision>
  <dcterms:created xsi:type="dcterms:W3CDTF">2019-06-20T09:42:56Z</dcterms:created>
  <dcterms:modified xsi:type="dcterms:W3CDTF">2019-06-20T09:43:46Z</dcterms:modified>
</cp:coreProperties>
</file>