
<file path=[Content_Types].xml><?xml version="1.0" encoding="utf-8"?>
<Types xmlns="http://schemas.openxmlformats.org/package/2006/content-types">
  <Default Extension="fntdata" ContentType="application/x-fontdata"/>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60" r:id="rId1"/>
  </p:sldMasterIdLst>
  <p:sldIdLst>
    <p:sldId id="256" r:id="rId2"/>
    <p:sldId id="258" r:id="rId3"/>
    <p:sldId id="259" r:id="rId4"/>
    <p:sldId id="260" r:id="rId5"/>
    <p:sldId id="261" r:id="rId6"/>
    <p:sldId id="262" r:id="rId7"/>
    <p:sldId id="263" r:id="rId8"/>
    <p:sldId id="264" r:id="rId9"/>
    <p:sldId id="265" r:id="rId10"/>
    <p:sldId id="266" r:id="rId11"/>
    <p:sldId id="267" r:id="rId12"/>
    <p:sldId id="268" r:id="rId13"/>
    <p:sldId id="269" r:id="rId14"/>
    <p:sldId id="270" r:id="rId15"/>
    <p:sldId id="271" r:id="rId16"/>
    <p:sldId id="272" r:id="rId17"/>
    <p:sldId id="273" r:id="rId18"/>
    <p:sldId id="274" r:id="rId19"/>
    <p:sldId id="275" r:id="rId20"/>
    <p:sldId id="276" r:id="rId21"/>
    <p:sldId id="277" r:id="rId22"/>
    <p:sldId id="278" r:id="rId23"/>
    <p:sldId id="279" r:id="rId24"/>
    <p:sldId id="280" r:id="rId25"/>
    <p:sldId id="281" r:id="rId26"/>
    <p:sldId id="282" r:id="rId27"/>
    <p:sldId id="283" r:id="rId28"/>
  </p:sldIdLst>
  <p:sldSz cx="9144000" cy="6858000" type="screen4x3"/>
  <p:notesSz cx="6858000" cy="9144000"/>
  <p:embeddedFontLst>
    <p:embeddedFont>
      <p:font typeface="Calibri" panose="020F0502020204030204" pitchFamily="34" charset="0"/>
      <p:regular r:id="rId29"/>
      <p:bold r:id="rId30"/>
      <p:italic r:id="rId31"/>
      <p:boldItalic r:id="rId32"/>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20039" autoAdjust="0"/>
    <p:restoredTop sz="94692" autoAdjust="0"/>
  </p:normalViewPr>
  <p:slideViewPr>
    <p:cSldViewPr snapToGrid="0">
      <p:cViewPr varScale="1">
        <p:scale>
          <a:sx n="81" d="100"/>
          <a:sy n="81" d="100"/>
        </p:scale>
        <p:origin x="108" y="96"/>
      </p:cViewPr>
      <p:guideLst/>
    </p:cSldViewPr>
  </p:slideViewPr>
  <p:outlineViewPr>
    <p:cViewPr>
      <p:scale>
        <a:sx n="33" d="100"/>
        <a:sy n="33" d="100"/>
      </p:scale>
      <p:origin x="0" y="0"/>
    </p:cViewPr>
  </p:outlin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viewProps" Target="view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presProps" Target="pres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font" Target="fonts/font1.fntdata"/><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font" Target="fonts/font4.fntdata"/><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tableStyles" Target="tableStyle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font" Target="fonts/font3.fntdata"/><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font" Target="fonts/font2.fntdata"/><Relationship Id="rId35" Type="http://schemas.openxmlformats.org/officeDocument/2006/relationships/theme" Target="theme/theme1.xml"/></Relationships>
</file>

<file path=ppt/slideLayouts/_rels/slideLayout1.xml.rels><?xml version="1.0" encoding="UTF-8" standalone="yes"?>
<Relationships xmlns="http://schemas.openxmlformats.org/package/2006/relationships"><Relationship Id="rId3" Type="http://schemas.openxmlformats.org/officeDocument/2006/relationships/image" Target="file:///C:\inetpub\wwwroot\quntlyLogo.png" TargetMode="External"/><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quintlyDeck">
    <p:spTree>
      <p:nvGrpSpPr>
        <p:cNvPr id="1" name=""/>
        <p:cNvGrpSpPr/>
        <p:nvPr/>
      </p:nvGrpSpPr>
      <p:grpSpPr>
        <a:xfrm>
          <a:off x="0" y="0"/>
          <a:ext cx="0" cy="0"/>
          <a:chOff x="0" y="0"/>
          <a:chExt cx="0" cy="0"/>
        </a:xfrm>
      </p:grpSpPr>
      <p:pic>
        <p:nvPicPr>
          <p:cNvPr id="7" name="Bild 6"/>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2454549" y="916050"/>
            <a:ext cx="4270423" cy="821235"/>
          </a:xfrm>
          <a:prstGeom prst="rect">
            <a:avLst/>
          </a:prstGeom>
        </p:spPr>
      </p:pic>
      <p:sp>
        <p:nvSpPr>
          <p:cNvPr id="2" name="dashboardName"/>
          <p:cNvSpPr>
            <a:spLocks noGrp="1"/>
          </p:cNvSpPr>
          <p:nvPr>
            <p:ph type="ctrTitle" hasCustomPrompt="1"/>
          </p:nvPr>
        </p:nvSpPr>
        <p:spPr>
          <a:xfrm>
            <a:off x="685800" y="2130427"/>
            <a:ext cx="7772400" cy="1470025"/>
          </a:xfrm>
        </p:spPr>
        <p:txBody>
          <a:bodyPr/>
          <a:lstStyle>
            <a:lvl1pPr algn="ctr">
              <a:defRPr b="1"/>
            </a:lvl1pPr>
          </a:lstStyle>
          <a:p>
            <a:r>
              <a:rPr lang="de-DE" dirty="0" err="1"/>
              <a:t>dashboardName</a:t>
            </a:r>
            <a:endParaRPr lang="de-DE" dirty="0"/>
          </a:p>
        </p:txBody>
      </p:sp>
      <p:sp>
        <p:nvSpPr>
          <p:cNvPr id="3" name="clientName"/>
          <p:cNvSpPr>
            <a:spLocks noGrp="1"/>
          </p:cNvSpPr>
          <p:nvPr>
            <p:ph type="subTitle" idx="1" hasCustomPrompt="1"/>
          </p:nvPr>
        </p:nvSpPr>
        <p:spPr>
          <a:xfrm>
            <a:off x="1371600" y="3886200"/>
            <a:ext cx="6400800" cy="1752600"/>
          </a:xfrm>
        </p:spPr>
        <p:txBody>
          <a:bodyPr>
            <a:normAutofit/>
          </a:bodyPr>
          <a:lstStyle>
            <a:lvl1pPr marL="0" indent="0" algn="ctr">
              <a:buNone/>
              <a:defRPr sz="1800">
                <a:solidFill>
                  <a:schemeClr val="tx1">
                    <a:tint val="75000"/>
                  </a:schemeClr>
                </a:solidFill>
              </a:defRPr>
            </a:lvl1pPr>
            <a:lvl2pPr marL="342900" indent="0" algn="ctr">
              <a:buNone/>
              <a:defRPr>
                <a:solidFill>
                  <a:schemeClr val="tx1">
                    <a:tint val="75000"/>
                  </a:schemeClr>
                </a:solidFill>
              </a:defRPr>
            </a:lvl2pPr>
            <a:lvl3pPr marL="685800" indent="0" algn="ctr">
              <a:buNone/>
              <a:defRPr>
                <a:solidFill>
                  <a:schemeClr val="tx1">
                    <a:tint val="75000"/>
                  </a:schemeClr>
                </a:solidFill>
              </a:defRPr>
            </a:lvl3pPr>
            <a:lvl4pPr marL="1028700" indent="0" algn="ctr">
              <a:buNone/>
              <a:defRPr>
                <a:solidFill>
                  <a:schemeClr val="tx1">
                    <a:tint val="75000"/>
                  </a:schemeClr>
                </a:solidFill>
              </a:defRPr>
            </a:lvl4pPr>
            <a:lvl5pPr marL="1371600" indent="0" algn="ctr">
              <a:buNone/>
              <a:defRPr>
                <a:solidFill>
                  <a:schemeClr val="tx1">
                    <a:tint val="75000"/>
                  </a:schemeClr>
                </a:solidFill>
              </a:defRPr>
            </a:lvl5pPr>
            <a:lvl6pPr marL="1714500" indent="0" algn="ctr">
              <a:buNone/>
              <a:defRPr>
                <a:solidFill>
                  <a:schemeClr val="tx1">
                    <a:tint val="75000"/>
                  </a:schemeClr>
                </a:solidFill>
              </a:defRPr>
            </a:lvl6pPr>
            <a:lvl7pPr marL="2057400" indent="0" algn="ctr">
              <a:buNone/>
              <a:defRPr>
                <a:solidFill>
                  <a:schemeClr val="tx1">
                    <a:tint val="75000"/>
                  </a:schemeClr>
                </a:solidFill>
              </a:defRPr>
            </a:lvl7pPr>
            <a:lvl8pPr marL="2400300" indent="0" algn="ctr">
              <a:buNone/>
              <a:defRPr>
                <a:solidFill>
                  <a:schemeClr val="tx1">
                    <a:tint val="75000"/>
                  </a:schemeClr>
                </a:solidFill>
              </a:defRPr>
            </a:lvl8pPr>
            <a:lvl9pPr marL="2743200" indent="0" algn="ctr">
              <a:buNone/>
              <a:defRPr>
                <a:solidFill>
                  <a:schemeClr val="tx1">
                    <a:tint val="75000"/>
                  </a:schemeClr>
                </a:solidFill>
              </a:defRPr>
            </a:lvl9pPr>
          </a:lstStyle>
          <a:p>
            <a:r>
              <a:rPr lang="de-DE" dirty="0" err="1"/>
              <a:t>clientName</a:t>
            </a:r>
            <a:endParaRPr lang="de-DE" dirty="0"/>
          </a:p>
        </p:txBody>
      </p:sp>
    </p:spTree>
    <p:extLst>
      <p:ext uri="{BB962C8B-B14F-4D97-AF65-F5344CB8AC3E}">
        <p14:creationId xmlns:p14="http://schemas.microsoft.com/office/powerpoint/2010/main" val="183181812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quintlyChart">
    <p:spTree>
      <p:nvGrpSpPr>
        <p:cNvPr id="1" name=""/>
        <p:cNvGrpSpPr/>
        <p:nvPr/>
      </p:nvGrpSpPr>
      <p:grpSpPr>
        <a:xfrm>
          <a:off x="0" y="0"/>
          <a:ext cx="0" cy="0"/>
          <a:chOff x="0" y="0"/>
          <a:chExt cx="0" cy="0"/>
        </a:xfrm>
      </p:grpSpPr>
      <p:pic>
        <p:nvPicPr>
          <p:cNvPr id="10" name="Bild 9"/>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38"/>
            <a:ext cx="7313590" cy="817200"/>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dirty="0" err="1"/>
              <a:t>quintly</a:t>
            </a:r>
            <a:endParaRPr lang="en-US" dirty="0"/>
          </a:p>
        </p:txBody>
      </p:sp>
      <p:sp>
        <p:nvSpPr>
          <p:cNvPr id="7" name="Click icon to add chart"/>
          <p:cNvSpPr>
            <a:spLocks noGrp="1"/>
          </p:cNvSpPr>
          <p:nvPr>
            <p:ph type="chart" sz="quarter" idx="13"/>
          </p:nvPr>
        </p:nvSpPr>
        <p:spPr>
          <a:xfrm>
            <a:off x="457200" y="1731700"/>
            <a:ext cx="8229600" cy="4438800"/>
          </a:xfrm>
        </p:spPr>
        <p:txBody>
          <a:bodyPr/>
          <a:lstStyle/>
          <a:p>
            <a:r>
              <a:rPr lang="en-US"/>
              <a:t>Click icon to add chart</a:t>
            </a:r>
            <a:endParaRPr lang="de-DE" dirty="0"/>
          </a:p>
        </p:txBody>
      </p:sp>
      <p:sp>
        <p:nvSpPr>
          <p:cNvPr id="9" name="timePeriod"/>
          <p:cNvSpPr>
            <a:spLocks noGrp="1"/>
          </p:cNvSpPr>
          <p:nvPr>
            <p:ph type="body" sz="quarter" idx="14" hasCustomPrompt="1"/>
          </p:nvPr>
        </p:nvSpPr>
        <p:spPr>
          <a:xfrm>
            <a:off x="457200" y="1208089"/>
            <a:ext cx="731359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819860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quintlyTable">
    <p:spTree>
      <p:nvGrpSpPr>
        <p:cNvPr id="1" name=""/>
        <p:cNvGrpSpPr/>
        <p:nvPr/>
      </p:nvGrpSpPr>
      <p:grpSpPr>
        <a:xfrm>
          <a:off x="0" y="0"/>
          <a:ext cx="0" cy="0"/>
          <a:chOff x="0" y="0"/>
          <a:chExt cx="0" cy="0"/>
        </a:xfrm>
      </p:grpSpPr>
      <p:pic>
        <p:nvPicPr>
          <p:cNvPr id="9" name="Bild 8"/>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40"/>
            <a:ext cx="7315200" cy="817669"/>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a:t>quintly</a:t>
            </a:r>
            <a:endParaRPr lang="en-US" dirty="0"/>
          </a:p>
        </p:txBody>
      </p:sp>
      <p:sp>
        <p:nvSpPr>
          <p:cNvPr id="7" name="tablePlaceholder"/>
          <p:cNvSpPr>
            <a:spLocks noGrp="1"/>
          </p:cNvSpPr>
          <p:nvPr>
            <p:ph type="tbl" sz="quarter" idx="13" hasCustomPrompt="1"/>
          </p:nvPr>
        </p:nvSpPr>
        <p:spPr>
          <a:xfrm>
            <a:off x="457200" y="1731706"/>
            <a:ext cx="8229600" cy="4440494"/>
          </a:xfrm>
        </p:spPr>
        <p:txBody>
          <a:bodyPr/>
          <a:lstStyle>
            <a:lvl1pPr>
              <a:defRPr sz="1000"/>
            </a:lvl1pPr>
          </a:lstStyle>
          <a:p>
            <a:r>
              <a:rPr lang="en-US" dirty="0" err="1"/>
              <a:t>tablePlaceholder</a:t>
            </a:r>
            <a:endParaRPr lang="de-DE" dirty="0"/>
          </a:p>
        </p:txBody>
      </p:sp>
      <p:sp>
        <p:nvSpPr>
          <p:cNvPr id="8" name="timePeriod"/>
          <p:cNvSpPr>
            <a:spLocks noGrp="1"/>
          </p:cNvSpPr>
          <p:nvPr>
            <p:ph type="body" sz="quarter" idx="14" hasCustomPrompt="1"/>
          </p:nvPr>
        </p:nvSpPr>
        <p:spPr>
          <a:xfrm>
            <a:off x="457200" y="1208089"/>
            <a:ext cx="731520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24752881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obj" preserve="1">
  <p:cSld name="Titel und Inhal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6/5/2019</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13095697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secHead" preserve="1">
  <p:cSld name="Abschnitts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722313" y="4406902"/>
            <a:ext cx="7772400" cy="1362075"/>
          </a:xfrm>
        </p:spPr>
        <p:txBody>
          <a:bodyPr anchor="t"/>
          <a:lstStyle>
            <a:lvl1pPr algn="l">
              <a:defRPr sz="3000" b="1" cap="all"/>
            </a:lvl1pPr>
          </a:lstStyle>
          <a:p>
            <a:r>
              <a:rPr lang="en-US"/>
              <a:t>Click to edit Master title style</a:t>
            </a:r>
            <a:endParaRPr lang="de-DE"/>
          </a:p>
        </p:txBody>
      </p:sp>
      <p:sp>
        <p:nvSpPr>
          <p:cNvPr id="3" name="Textplatzhalter 2"/>
          <p:cNvSpPr>
            <a:spLocks noGrp="1"/>
          </p:cNvSpPr>
          <p:nvPr>
            <p:ph type="body" idx="1"/>
          </p:nvPr>
        </p:nvSpPr>
        <p:spPr>
          <a:xfrm>
            <a:off x="722313" y="2906713"/>
            <a:ext cx="7772400" cy="1500187"/>
          </a:xfrm>
        </p:spPr>
        <p:txBody>
          <a:bodyPr anchor="b"/>
          <a:lstStyle>
            <a:lvl1pPr marL="0" indent="0">
              <a:buNone/>
              <a:defRPr sz="1500">
                <a:solidFill>
                  <a:schemeClr val="tx1">
                    <a:tint val="75000"/>
                  </a:schemeClr>
                </a:solidFill>
              </a:defRPr>
            </a:lvl1pPr>
            <a:lvl2pPr marL="342900" indent="0">
              <a:buNone/>
              <a:defRPr sz="1350">
                <a:solidFill>
                  <a:schemeClr val="tx1">
                    <a:tint val="75000"/>
                  </a:schemeClr>
                </a:solidFill>
              </a:defRPr>
            </a:lvl2pPr>
            <a:lvl3pPr marL="685800" indent="0">
              <a:buNone/>
              <a:defRPr sz="1200">
                <a:solidFill>
                  <a:schemeClr val="tx1">
                    <a:tint val="75000"/>
                  </a:schemeClr>
                </a:solidFill>
              </a:defRPr>
            </a:lvl3pPr>
            <a:lvl4pPr marL="1028700" indent="0">
              <a:buNone/>
              <a:defRPr sz="1050">
                <a:solidFill>
                  <a:schemeClr val="tx1">
                    <a:tint val="75000"/>
                  </a:schemeClr>
                </a:solidFill>
              </a:defRPr>
            </a:lvl4pPr>
            <a:lvl5pPr marL="1371600" indent="0">
              <a:buNone/>
              <a:defRPr sz="1050">
                <a:solidFill>
                  <a:schemeClr val="tx1">
                    <a:tint val="75000"/>
                  </a:schemeClr>
                </a:solidFill>
              </a:defRPr>
            </a:lvl5pPr>
            <a:lvl6pPr marL="1714500" indent="0">
              <a:buNone/>
              <a:defRPr sz="1050">
                <a:solidFill>
                  <a:schemeClr val="tx1">
                    <a:tint val="75000"/>
                  </a:schemeClr>
                </a:solidFill>
              </a:defRPr>
            </a:lvl6pPr>
            <a:lvl7pPr marL="2057400" indent="0">
              <a:buNone/>
              <a:defRPr sz="1050">
                <a:solidFill>
                  <a:schemeClr val="tx1">
                    <a:tint val="75000"/>
                  </a:schemeClr>
                </a:solidFill>
              </a:defRPr>
            </a:lvl7pPr>
            <a:lvl8pPr marL="2400300" indent="0">
              <a:buNone/>
              <a:defRPr sz="1050">
                <a:solidFill>
                  <a:schemeClr val="tx1">
                    <a:tint val="75000"/>
                  </a:schemeClr>
                </a:solidFill>
              </a:defRPr>
            </a:lvl8pPr>
            <a:lvl9pPr marL="2743200" indent="0">
              <a:buNone/>
              <a:defRPr sz="1050">
                <a:solidFill>
                  <a:schemeClr val="tx1">
                    <a:tint val="75000"/>
                  </a:schemeClr>
                </a:solidFill>
              </a:defRPr>
            </a:lvl9pPr>
          </a:lstStyle>
          <a:p>
            <a:pPr lvl="0"/>
            <a:r>
              <a:rPr lang="en-US"/>
              <a:t>Edit Master text styles</a:t>
            </a:r>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6/5/2019</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33691945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sz="half" idx="1"/>
          </p:nvPr>
        </p:nvSpPr>
        <p:spPr>
          <a:xfrm>
            <a:off x="457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Inhaltsplatzhalter 3"/>
          <p:cNvSpPr>
            <a:spLocks noGrp="1"/>
          </p:cNvSpPr>
          <p:nvPr>
            <p:ph sz="half" idx="2"/>
          </p:nvPr>
        </p:nvSpPr>
        <p:spPr>
          <a:xfrm>
            <a:off x="4648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6/5/2019</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49441359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woTxTwoObj" preserve="1">
  <p:cSld name="Vergleich">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lvl1pPr>
              <a:defRPr/>
            </a:lvl1pPr>
          </a:lstStyle>
          <a:p>
            <a:r>
              <a:rPr lang="en-US"/>
              <a:t>Click to edit Master title style</a:t>
            </a:r>
            <a:endParaRPr lang="de-DE"/>
          </a:p>
        </p:txBody>
      </p:sp>
      <p:sp>
        <p:nvSpPr>
          <p:cNvPr id="3" name="Textplatzhalter 2"/>
          <p:cNvSpPr>
            <a:spLocks noGrp="1"/>
          </p:cNvSpPr>
          <p:nvPr>
            <p:ph type="body" idx="1"/>
          </p:nvPr>
        </p:nvSpPr>
        <p:spPr>
          <a:xfrm>
            <a:off x="457200" y="1535113"/>
            <a:ext cx="4040188"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4" name="Inhaltsplatzhalter 3"/>
          <p:cNvSpPr>
            <a:spLocks noGrp="1"/>
          </p:cNvSpPr>
          <p:nvPr>
            <p:ph sz="half" idx="2"/>
          </p:nvPr>
        </p:nvSpPr>
        <p:spPr>
          <a:xfrm>
            <a:off x="457200" y="2174875"/>
            <a:ext cx="4040188"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Textplatzhalter 4"/>
          <p:cNvSpPr>
            <a:spLocks noGrp="1"/>
          </p:cNvSpPr>
          <p:nvPr>
            <p:ph type="body" sz="quarter" idx="3"/>
          </p:nvPr>
        </p:nvSpPr>
        <p:spPr>
          <a:xfrm>
            <a:off x="4645026" y="1535113"/>
            <a:ext cx="4041775"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6" name="Inhaltsplatzhalter 5"/>
          <p:cNvSpPr>
            <a:spLocks noGrp="1"/>
          </p:cNvSpPr>
          <p:nvPr>
            <p:ph sz="quarter" idx="4"/>
          </p:nvPr>
        </p:nvSpPr>
        <p:spPr>
          <a:xfrm>
            <a:off x="4645026" y="2174875"/>
            <a:ext cx="4041775"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7" name="Datumsplatzhalter 6"/>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6/5/2019</a:t>
            </a:fld>
            <a:endParaRPr lang="en-US" dirty="0"/>
          </a:p>
        </p:txBody>
      </p:sp>
      <p:sp>
        <p:nvSpPr>
          <p:cNvPr id="8" name="Fußzeilenplatzhalter 7"/>
          <p:cNvSpPr>
            <a:spLocks noGrp="1"/>
          </p:cNvSpPr>
          <p:nvPr>
            <p:ph type="ftr" sz="quarter" idx="11"/>
          </p:nvPr>
        </p:nvSpPr>
        <p:spPr/>
        <p:txBody>
          <a:bodyPr/>
          <a:lstStyle/>
          <a:p>
            <a:endParaRPr lang="en-US" dirty="0"/>
          </a:p>
        </p:txBody>
      </p:sp>
      <p:sp>
        <p:nvSpPr>
          <p:cNvPr id="9" name="Foliennummernplatzhalter 8"/>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9809566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Datumsplatzhalter 2"/>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6/5/2019</a:t>
            </a:fld>
            <a:endParaRPr lang="en-US" dirty="0"/>
          </a:p>
        </p:txBody>
      </p:sp>
      <p:sp>
        <p:nvSpPr>
          <p:cNvPr id="4" name="Fußzeilenplatzhalter 3"/>
          <p:cNvSpPr>
            <a:spLocks noGrp="1"/>
          </p:cNvSpPr>
          <p:nvPr>
            <p:ph type="ftr" sz="quarter" idx="11"/>
          </p:nvPr>
        </p:nvSpPr>
        <p:spPr/>
        <p:txBody>
          <a:bodyPr/>
          <a:lstStyle/>
          <a:p>
            <a:endParaRPr lang="en-US" dirty="0"/>
          </a:p>
        </p:txBody>
      </p:sp>
      <p:sp>
        <p:nvSpPr>
          <p:cNvPr id="5" name="Foliennummernplatzhalter 4"/>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0997604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2" name="Datumsplatzhalter 1"/>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6/5/2019</a:t>
            </a:fld>
            <a:endParaRPr lang="en-US" dirty="0"/>
          </a:p>
        </p:txBody>
      </p:sp>
      <p:sp>
        <p:nvSpPr>
          <p:cNvPr id="3" name="Fußzeilenplatzhalter 2"/>
          <p:cNvSpPr>
            <a:spLocks noGrp="1"/>
          </p:cNvSpPr>
          <p:nvPr>
            <p:ph type="ftr" sz="quarter" idx="11"/>
          </p:nvPr>
        </p:nvSpPr>
        <p:spPr/>
        <p:txBody>
          <a:bodyPr/>
          <a:lstStyle/>
          <a:p>
            <a:endParaRPr lang="en-US" dirty="0"/>
          </a:p>
        </p:txBody>
      </p:sp>
      <p:sp>
        <p:nvSpPr>
          <p:cNvPr id="4" name="Foliennummernplatzhalter 3"/>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371738482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objTx" preserve="1">
  <p:cSld name="Inhalt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457201" y="273050"/>
            <a:ext cx="3008313" cy="1162050"/>
          </a:xfrm>
        </p:spPr>
        <p:txBody>
          <a:bodyPr anchor="b"/>
          <a:lstStyle>
            <a:lvl1pPr algn="l">
              <a:defRPr sz="1500" b="1"/>
            </a:lvl1pPr>
          </a:lstStyle>
          <a:p>
            <a:r>
              <a:rPr lang="en-US"/>
              <a:t>Click to edit Master title style</a:t>
            </a:r>
            <a:endParaRPr lang="de-DE"/>
          </a:p>
        </p:txBody>
      </p:sp>
      <p:sp>
        <p:nvSpPr>
          <p:cNvPr id="3" name="Inhaltsplatzhalter 2"/>
          <p:cNvSpPr>
            <a:spLocks noGrp="1"/>
          </p:cNvSpPr>
          <p:nvPr>
            <p:ph idx="1"/>
          </p:nvPr>
        </p:nvSpPr>
        <p:spPr>
          <a:xfrm>
            <a:off x="3575050" y="273052"/>
            <a:ext cx="5111750" cy="5853113"/>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Textplatzhalter 3"/>
          <p:cNvSpPr>
            <a:spLocks noGrp="1"/>
          </p:cNvSpPr>
          <p:nvPr>
            <p:ph type="body" sz="half" idx="2"/>
          </p:nvPr>
        </p:nvSpPr>
        <p:spPr>
          <a:xfrm>
            <a:off x="457201" y="1435102"/>
            <a:ext cx="3008313" cy="4691063"/>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6/5/2019</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6160629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picTx" preserve="1">
  <p:cSld name="Bild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1792288" y="4800600"/>
            <a:ext cx="5486400" cy="566738"/>
          </a:xfrm>
        </p:spPr>
        <p:txBody>
          <a:bodyPr anchor="b"/>
          <a:lstStyle>
            <a:lvl1pPr algn="l">
              <a:defRPr sz="1500" b="1"/>
            </a:lvl1pPr>
          </a:lstStyle>
          <a:p>
            <a:r>
              <a:rPr lang="en-US"/>
              <a:t>Click to edit Master title style</a:t>
            </a:r>
            <a:endParaRPr lang="de-DE"/>
          </a:p>
        </p:txBody>
      </p:sp>
      <p:sp>
        <p:nvSpPr>
          <p:cNvPr id="3" name="Bildplatzhalter 2"/>
          <p:cNvSpPr>
            <a:spLocks noGrp="1"/>
          </p:cNvSpPr>
          <p:nvPr>
            <p:ph type="pic" idx="1"/>
          </p:nvPr>
        </p:nvSpPr>
        <p:spPr>
          <a:xfrm>
            <a:off x="1792288" y="612775"/>
            <a:ext cx="5486400" cy="4114800"/>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en-US"/>
              <a:t>Click icon to add picture</a:t>
            </a:r>
            <a:endParaRPr lang="de-DE" dirty="0"/>
          </a:p>
        </p:txBody>
      </p:sp>
      <p:sp>
        <p:nvSpPr>
          <p:cNvPr id="4" name="Textplatzhalter 3"/>
          <p:cNvSpPr>
            <a:spLocks noGrp="1"/>
          </p:cNvSpPr>
          <p:nvPr>
            <p:ph type="body" sz="half" idx="2"/>
          </p:nvPr>
        </p:nvSpPr>
        <p:spPr>
          <a:xfrm>
            <a:off x="1792288" y="5367338"/>
            <a:ext cx="5486400" cy="804862"/>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6/5/2019</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40287409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vertTx" preserve="1">
  <p:cSld name="Titel und vertikaler Tex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Vertikaler Textplatzhalt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6/5/2019</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73448955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vertTitleAndTx" preserve="1">
  <p:cSld name="Vertikaler Titel und Text">
    <p:spTree>
      <p:nvGrpSpPr>
        <p:cNvPr id="1" name=""/>
        <p:cNvGrpSpPr/>
        <p:nvPr/>
      </p:nvGrpSpPr>
      <p:grpSpPr>
        <a:xfrm>
          <a:off x="0" y="0"/>
          <a:ext cx="0" cy="0"/>
          <a:chOff x="0" y="0"/>
          <a:chExt cx="0" cy="0"/>
        </a:xfrm>
      </p:grpSpPr>
      <p:sp>
        <p:nvSpPr>
          <p:cNvPr id="2" name="Vertikaler Titel 1"/>
          <p:cNvSpPr>
            <a:spLocks noGrp="1"/>
          </p:cNvSpPr>
          <p:nvPr>
            <p:ph type="title" orient="vert"/>
          </p:nvPr>
        </p:nvSpPr>
        <p:spPr>
          <a:xfrm>
            <a:off x="6629400" y="274640"/>
            <a:ext cx="2057400" cy="5851525"/>
          </a:xfrm>
        </p:spPr>
        <p:txBody>
          <a:bodyPr vert="eaVert"/>
          <a:lstStyle/>
          <a:p>
            <a:r>
              <a:rPr lang="en-US"/>
              <a:t>Click to edit Master title style</a:t>
            </a:r>
            <a:endParaRPr lang="de-DE"/>
          </a:p>
        </p:txBody>
      </p:sp>
      <p:sp>
        <p:nvSpPr>
          <p:cNvPr id="3" name="Vertikaler Textplatzhalter 2"/>
          <p:cNvSpPr>
            <a:spLocks noGrp="1"/>
          </p:cNvSpPr>
          <p:nvPr>
            <p:ph type="body" orient="vert" idx="1"/>
          </p:nvPr>
        </p:nvSpPr>
        <p:spPr>
          <a:xfrm>
            <a:off x="457200" y="274640"/>
            <a:ext cx="6019800" cy="5851525"/>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6/5/2019</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71975844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elplatzhalter 1"/>
          <p:cNvSpPr>
            <a:spLocks noGrp="1"/>
          </p:cNvSpPr>
          <p:nvPr>
            <p:ph type="title"/>
          </p:nvPr>
        </p:nvSpPr>
        <p:spPr>
          <a:xfrm>
            <a:off x="457200" y="274640"/>
            <a:ext cx="8229600" cy="817669"/>
          </a:xfrm>
          <a:prstGeom prst="rect">
            <a:avLst/>
          </a:prstGeom>
        </p:spPr>
        <p:txBody>
          <a:bodyPr vert="horz" lIns="91440" tIns="45720" rIns="91440" bIns="45720" rtlCol="0" anchor="ctr">
            <a:normAutofit/>
          </a:bodyPr>
          <a:lstStyle/>
          <a:p>
            <a:r>
              <a:rPr lang="de-DE" dirty="0" err="1"/>
              <a:t>metricName</a:t>
            </a:r>
            <a:endParaRPr lang="de-DE" dirty="0"/>
          </a:p>
        </p:txBody>
      </p:sp>
      <p:sp>
        <p:nvSpPr>
          <p:cNvPr id="3" name="Textplatzhalter 2"/>
          <p:cNvSpPr>
            <a:spLocks noGrp="1"/>
          </p:cNvSpPr>
          <p:nvPr>
            <p:ph type="body" idx="1"/>
          </p:nvPr>
        </p:nvSpPr>
        <p:spPr>
          <a:xfrm>
            <a:off x="457200" y="1705066"/>
            <a:ext cx="8229600" cy="4421099"/>
          </a:xfrm>
          <a:prstGeom prst="rect">
            <a:avLst/>
          </a:prstGeom>
        </p:spPr>
        <p:txBody>
          <a:bodyPr vert="horz" lIns="91440" tIns="45720" rIns="91440" bIns="45720" rtlCol="0">
            <a:normAutofit/>
          </a:bodyPr>
          <a:lstStyle/>
          <a:p>
            <a:pPr lvl="0"/>
            <a:r>
              <a:rPr lang="de-DE" dirty="0"/>
              <a:t>Mastertextformat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5" name="Fußzeilenplatzhalter 4"/>
          <p:cNvSpPr>
            <a:spLocks noGrp="1"/>
          </p:cNvSpPr>
          <p:nvPr>
            <p:ph type="ftr" sz="quarter" idx="3"/>
          </p:nvPr>
        </p:nvSpPr>
        <p:spPr>
          <a:xfrm>
            <a:off x="457200" y="6356352"/>
            <a:ext cx="8229600"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US" dirty="0"/>
          </a:p>
        </p:txBody>
      </p:sp>
      <p:sp>
        <p:nvSpPr>
          <p:cNvPr id="7" name="Rechteck 6"/>
          <p:cNvSpPr/>
          <p:nvPr/>
        </p:nvSpPr>
        <p:spPr>
          <a:xfrm>
            <a:off x="1" y="0"/>
            <a:ext cx="142094" cy="6858000"/>
          </a:xfrm>
          <a:prstGeom prst="rect">
            <a:avLst/>
          </a:prstGeom>
          <a:solidFill>
            <a:srgbClr val="132F43"/>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de-DE" sz="1350" dirty="0"/>
          </a:p>
        </p:txBody>
      </p:sp>
    </p:spTree>
    <p:extLst>
      <p:ext uri="{BB962C8B-B14F-4D97-AF65-F5344CB8AC3E}">
        <p14:creationId xmlns:p14="http://schemas.microsoft.com/office/powerpoint/2010/main" val="1965724751"/>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Lst>
  <p:txStyles>
    <p:titleStyle>
      <a:lvl1pPr algn="l" defTabSz="342900" rtl="0" eaLnBrk="1" latinLnBrk="0" hangingPunct="1">
        <a:spcBef>
          <a:spcPct val="0"/>
        </a:spcBef>
        <a:buNone/>
        <a:defRPr sz="2400" kern="1200">
          <a:solidFill>
            <a:schemeClr val="tx1"/>
          </a:solidFill>
          <a:latin typeface="+mj-lt"/>
          <a:ea typeface="+mj-ea"/>
          <a:cs typeface="+mj-cs"/>
        </a:defRPr>
      </a:lvl1pPr>
    </p:titleStyle>
    <p:bodyStyle>
      <a:lvl1pPr marL="257175" indent="-257175" algn="l" defTabSz="342900" rtl="0" eaLnBrk="1" latinLnBrk="0" hangingPunct="1">
        <a:spcBef>
          <a:spcPct val="20000"/>
        </a:spcBef>
        <a:buFont typeface="Arial"/>
        <a:buChar char="•"/>
        <a:defRPr sz="2400" kern="1200">
          <a:solidFill>
            <a:schemeClr val="tx1"/>
          </a:solidFill>
          <a:latin typeface="+mn-lt"/>
          <a:ea typeface="+mn-ea"/>
          <a:cs typeface="+mn-cs"/>
        </a:defRPr>
      </a:lvl1pPr>
      <a:lvl2pPr marL="557213" indent="-214313" algn="l" defTabSz="342900" rtl="0" eaLnBrk="1" latinLnBrk="0" hangingPunct="1">
        <a:spcBef>
          <a:spcPct val="20000"/>
        </a:spcBef>
        <a:buFont typeface="Arial"/>
        <a:buChar char="–"/>
        <a:defRPr sz="2100" kern="1200">
          <a:solidFill>
            <a:schemeClr val="tx1"/>
          </a:solidFill>
          <a:latin typeface="+mn-lt"/>
          <a:ea typeface="+mn-ea"/>
          <a:cs typeface="+mn-cs"/>
        </a:defRPr>
      </a:lvl2pPr>
      <a:lvl3pPr marL="857250" indent="-171450" algn="l" defTabSz="342900" rtl="0" eaLnBrk="1" latinLnBrk="0" hangingPunct="1">
        <a:spcBef>
          <a:spcPct val="20000"/>
        </a:spcBef>
        <a:buFont typeface="Arial"/>
        <a:buChar char="•"/>
        <a:defRPr sz="1800" kern="1200">
          <a:solidFill>
            <a:schemeClr val="tx1"/>
          </a:solidFill>
          <a:latin typeface="+mn-lt"/>
          <a:ea typeface="+mn-ea"/>
          <a:cs typeface="+mn-cs"/>
        </a:defRPr>
      </a:lvl3pPr>
      <a:lvl4pPr marL="1200150" indent="-171450" algn="l" defTabSz="342900" rtl="0" eaLnBrk="1" latinLnBrk="0" hangingPunct="1">
        <a:spcBef>
          <a:spcPct val="20000"/>
        </a:spcBef>
        <a:buFont typeface="Arial"/>
        <a:buChar char="–"/>
        <a:defRPr sz="1500" kern="1200">
          <a:solidFill>
            <a:schemeClr val="tx1"/>
          </a:solidFill>
          <a:latin typeface="+mn-lt"/>
          <a:ea typeface="+mn-ea"/>
          <a:cs typeface="+mn-cs"/>
        </a:defRPr>
      </a:lvl4pPr>
      <a:lvl5pPr marL="1543050" indent="-171450" algn="l" defTabSz="342900" rtl="0" eaLnBrk="1" latinLnBrk="0" hangingPunct="1">
        <a:spcBef>
          <a:spcPct val="20000"/>
        </a:spcBef>
        <a:buFont typeface="Arial"/>
        <a:buChar char="»"/>
        <a:defRPr sz="1500" kern="1200">
          <a:solidFill>
            <a:schemeClr val="tx1"/>
          </a:solidFill>
          <a:latin typeface="+mn-lt"/>
          <a:ea typeface="+mn-ea"/>
          <a:cs typeface="+mn-cs"/>
        </a:defRPr>
      </a:lvl5pPr>
      <a:lvl6pPr marL="1885950" indent="-171450" algn="l" defTabSz="342900" rtl="0" eaLnBrk="1" latinLnBrk="0" hangingPunct="1">
        <a:spcBef>
          <a:spcPct val="20000"/>
        </a:spcBef>
        <a:buFont typeface="Arial"/>
        <a:buChar char="•"/>
        <a:defRPr sz="1500" kern="1200">
          <a:solidFill>
            <a:schemeClr val="tx1"/>
          </a:solidFill>
          <a:latin typeface="+mn-lt"/>
          <a:ea typeface="+mn-ea"/>
          <a:cs typeface="+mn-cs"/>
        </a:defRPr>
      </a:lvl6pPr>
      <a:lvl7pPr marL="2228850" indent="-171450" algn="l" defTabSz="342900" rtl="0" eaLnBrk="1" latinLnBrk="0" hangingPunct="1">
        <a:spcBef>
          <a:spcPct val="20000"/>
        </a:spcBef>
        <a:buFont typeface="Arial"/>
        <a:buChar char="•"/>
        <a:defRPr sz="1500" kern="1200">
          <a:solidFill>
            <a:schemeClr val="tx1"/>
          </a:solidFill>
          <a:latin typeface="+mn-lt"/>
          <a:ea typeface="+mn-ea"/>
          <a:cs typeface="+mn-cs"/>
        </a:defRPr>
      </a:lvl7pPr>
      <a:lvl8pPr marL="2571750" indent="-171450" algn="l" defTabSz="342900" rtl="0" eaLnBrk="1" latinLnBrk="0" hangingPunct="1">
        <a:spcBef>
          <a:spcPct val="20000"/>
        </a:spcBef>
        <a:buFont typeface="Arial"/>
        <a:buChar char="•"/>
        <a:defRPr sz="1500" kern="1200">
          <a:solidFill>
            <a:schemeClr val="tx1"/>
          </a:solidFill>
          <a:latin typeface="+mn-lt"/>
          <a:ea typeface="+mn-ea"/>
          <a:cs typeface="+mn-cs"/>
        </a:defRPr>
      </a:lvl8pPr>
      <a:lvl9pPr marL="2914650" indent="-171450" algn="l" defTabSz="342900" rtl="0" eaLnBrk="1" latinLnBrk="0" hangingPunct="1">
        <a:spcBef>
          <a:spcPct val="20000"/>
        </a:spcBef>
        <a:buFont typeface="Arial"/>
        <a:buChar char="•"/>
        <a:defRPr sz="1500" kern="1200">
          <a:solidFill>
            <a:schemeClr val="tx1"/>
          </a:solidFill>
          <a:latin typeface="+mn-lt"/>
          <a:ea typeface="+mn-ea"/>
          <a:cs typeface="+mn-cs"/>
        </a:defRPr>
      </a:lvl9pPr>
    </p:bodyStyle>
    <p:otherStyle>
      <a:defPPr>
        <a:defRPr lang="de-DE"/>
      </a:defPPr>
      <a:lvl1pPr marL="0" algn="l" defTabSz="342900" rtl="0" eaLnBrk="1" latinLnBrk="0" hangingPunct="1">
        <a:defRPr sz="1350" kern="1200">
          <a:solidFill>
            <a:schemeClr val="tx1"/>
          </a:solidFill>
          <a:latin typeface="+mn-lt"/>
          <a:ea typeface="+mn-ea"/>
          <a:cs typeface="+mn-cs"/>
        </a:defRPr>
      </a:lvl1pPr>
      <a:lvl2pPr marL="342900" algn="l" defTabSz="342900" rtl="0" eaLnBrk="1" latinLnBrk="0" hangingPunct="1">
        <a:defRPr sz="1350" kern="1200">
          <a:solidFill>
            <a:schemeClr val="tx1"/>
          </a:solidFill>
          <a:latin typeface="+mn-lt"/>
          <a:ea typeface="+mn-ea"/>
          <a:cs typeface="+mn-cs"/>
        </a:defRPr>
      </a:lvl2pPr>
      <a:lvl3pPr marL="685800" algn="l" defTabSz="342900" rtl="0" eaLnBrk="1" latinLnBrk="0" hangingPunct="1">
        <a:defRPr sz="1350" kern="1200">
          <a:solidFill>
            <a:schemeClr val="tx1"/>
          </a:solidFill>
          <a:latin typeface="+mn-lt"/>
          <a:ea typeface="+mn-ea"/>
          <a:cs typeface="+mn-cs"/>
        </a:defRPr>
      </a:lvl3pPr>
      <a:lvl4pPr marL="1028700" algn="l" defTabSz="342900" rtl="0" eaLnBrk="1" latinLnBrk="0" hangingPunct="1">
        <a:defRPr sz="1350" kern="1200">
          <a:solidFill>
            <a:schemeClr val="tx1"/>
          </a:solidFill>
          <a:latin typeface="+mn-lt"/>
          <a:ea typeface="+mn-ea"/>
          <a:cs typeface="+mn-cs"/>
        </a:defRPr>
      </a:lvl4pPr>
      <a:lvl5pPr marL="1371600" algn="l" defTabSz="342900" rtl="0" eaLnBrk="1" latinLnBrk="0" hangingPunct="1">
        <a:defRPr sz="1350" kern="1200">
          <a:solidFill>
            <a:schemeClr val="tx1"/>
          </a:solidFill>
          <a:latin typeface="+mn-lt"/>
          <a:ea typeface="+mn-ea"/>
          <a:cs typeface="+mn-cs"/>
        </a:defRPr>
      </a:lvl5pPr>
      <a:lvl6pPr marL="1714500" algn="l" defTabSz="342900" rtl="0" eaLnBrk="1" latinLnBrk="0" hangingPunct="1">
        <a:defRPr sz="1350" kern="1200">
          <a:solidFill>
            <a:schemeClr val="tx1"/>
          </a:solidFill>
          <a:latin typeface="+mn-lt"/>
          <a:ea typeface="+mn-ea"/>
          <a:cs typeface="+mn-cs"/>
        </a:defRPr>
      </a:lvl6pPr>
      <a:lvl7pPr marL="2057400" algn="l" defTabSz="342900" rtl="0" eaLnBrk="1" latinLnBrk="0" hangingPunct="1">
        <a:defRPr sz="1350" kern="1200">
          <a:solidFill>
            <a:schemeClr val="tx1"/>
          </a:solidFill>
          <a:latin typeface="+mn-lt"/>
          <a:ea typeface="+mn-ea"/>
          <a:cs typeface="+mn-cs"/>
        </a:defRPr>
      </a:lvl7pPr>
      <a:lvl8pPr marL="2400300" algn="l" defTabSz="342900" rtl="0" eaLnBrk="1" latinLnBrk="0" hangingPunct="1">
        <a:defRPr sz="1350" kern="1200">
          <a:solidFill>
            <a:schemeClr val="tx1"/>
          </a:solidFill>
          <a:latin typeface="+mn-lt"/>
          <a:ea typeface="+mn-ea"/>
          <a:cs typeface="+mn-cs"/>
        </a:defRPr>
      </a:lvl8pPr>
      <a:lvl9pPr marL="2743200" algn="l" defTabSz="3429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A1CFF9F-EC85-41B7-BFE2-5BA92CD39B58}"/>
              </a:ext>
            </a:extLst>
          </p:cNvPr>
          <p:cNvSpPr>
            <a:spLocks noGrp="1"/>
          </p:cNvSpPr>
          <p:nvPr>
            <p:ph type="ctrTitle"/>
          </p:nvPr>
        </p:nvSpPr>
        <p:spPr/>
        <p:txBody>
          <a:bodyPr/>
          <a:lstStyle/>
          <a:p>
            <a:r>
              <a:rPr lang="en-US"/>
              <a:t>Own Post Table</a:t>
            </a:r>
          </a:p>
        </p:txBody>
      </p:sp>
      <p:sp>
        <p:nvSpPr>
          <p:cNvPr id="3" name="Subtitle 2">
            <a:extLst>
              <a:ext uri="{FF2B5EF4-FFF2-40B4-BE49-F238E27FC236}">
                <a16:creationId xmlns:a16="http://schemas.microsoft.com/office/drawing/2014/main" id="{294CD809-FA0B-4BDE-8CCB-E865948465A8}"/>
              </a:ext>
            </a:extLst>
          </p:cNvPr>
          <p:cNvSpPr>
            <a:spLocks noGrp="1"/>
          </p:cNvSpPr>
          <p:nvPr>
            <p:ph type="subTitle" idx="1"/>
          </p:nvPr>
        </p:nvSpPr>
        <p:spPr/>
        <p:txBody>
          <a:bodyPr/>
          <a:lstStyle/>
          <a:p>
            <a:r>
              <a:rPr lang="en-US"/>
              <a:t>Vietnamnet</a:t>
            </a:r>
          </a:p>
        </p:txBody>
      </p:sp>
    </p:spTree>
    <p:extLst>
      <p:ext uri="{BB962C8B-B14F-4D97-AF65-F5344CB8AC3E}">
        <p14:creationId xmlns:p14="http://schemas.microsoft.com/office/powerpoint/2010/main" val="3896603491"/>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C1186D2-CBBC-4F9C-A4E8-32019EA8E50C}"/>
              </a:ext>
            </a:extLst>
          </p:cNvPr>
          <p:cNvSpPr>
            <a:spLocks noGrp="1"/>
          </p:cNvSpPr>
          <p:nvPr>
            <p:ph type="title"/>
          </p:nvPr>
        </p:nvSpPr>
        <p:spPr/>
        <p:txBody>
          <a:bodyPr/>
          <a:lstStyle/>
          <a:p>
            <a:r>
              <a:rPr lang="en-US"/>
              <a:t>Facebook Own Posts Table | Vietnamnet.vn - 1 of 26</a:t>
            </a:r>
          </a:p>
        </p:txBody>
      </p:sp>
      <p:graphicFrame>
        <p:nvGraphicFramePr>
          <p:cNvPr id="5" name="Table Placeholder 4">
            <a:extLst>
              <a:ext uri="{FF2B5EF4-FFF2-40B4-BE49-F238E27FC236}">
                <a16:creationId xmlns:a16="http://schemas.microsoft.com/office/drawing/2014/main" id="{3FE6E433-8AD5-46AB-B110-F8E2A5A4DE53}"/>
              </a:ext>
            </a:extLst>
          </p:cNvPr>
          <p:cNvGraphicFramePr>
            <a:graphicFrameLocks noGrp="1"/>
          </p:cNvGraphicFramePr>
          <p:nvPr>
            <p:ph type="tbl" sz="quarter" idx="13"/>
            <p:extLst>
              <p:ext uri="{D42A27DB-BD31-4B8C-83A1-F6EECF244321}">
                <p14:modId xmlns:p14="http://schemas.microsoft.com/office/powerpoint/2010/main" val="200230178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798061">
                  <a:extLst>
                    <a:ext uri="{9D8B030D-6E8A-4147-A177-3AD203B41FA5}">
                      <a16:colId xmlns:a16="http://schemas.microsoft.com/office/drawing/2014/main" val="3722614193"/>
                    </a:ext>
                  </a:extLst>
                </a:gridCol>
                <a:gridCol w="905255">
                  <a:extLst>
                    <a:ext uri="{9D8B030D-6E8A-4147-A177-3AD203B41FA5}">
                      <a16:colId xmlns:a16="http://schemas.microsoft.com/office/drawing/2014/main" val="3723581127"/>
                    </a:ext>
                  </a:extLst>
                </a:gridCol>
                <a:gridCol w="246888">
                  <a:extLst>
                    <a:ext uri="{9D8B030D-6E8A-4147-A177-3AD203B41FA5}">
                      <a16:colId xmlns:a16="http://schemas.microsoft.com/office/drawing/2014/main" val="2433883459"/>
                    </a:ext>
                  </a:extLst>
                </a:gridCol>
                <a:gridCol w="208280">
                  <a:extLst>
                    <a:ext uri="{9D8B030D-6E8A-4147-A177-3AD203B41FA5}">
                      <a16:colId xmlns:a16="http://schemas.microsoft.com/office/drawing/2014/main" val="3009276639"/>
                    </a:ext>
                  </a:extLst>
                </a:gridCol>
                <a:gridCol w="208280">
                  <a:extLst>
                    <a:ext uri="{9D8B030D-6E8A-4147-A177-3AD203B41FA5}">
                      <a16:colId xmlns:a16="http://schemas.microsoft.com/office/drawing/2014/main" val="3177401054"/>
                    </a:ext>
                  </a:extLst>
                </a:gridCol>
                <a:gridCol w="208280">
                  <a:extLst>
                    <a:ext uri="{9D8B030D-6E8A-4147-A177-3AD203B41FA5}">
                      <a16:colId xmlns:a16="http://schemas.microsoft.com/office/drawing/2014/main" val="1690888006"/>
                    </a:ext>
                  </a:extLst>
                </a:gridCol>
                <a:gridCol w="208280">
                  <a:extLst>
                    <a:ext uri="{9D8B030D-6E8A-4147-A177-3AD203B41FA5}">
                      <a16:colId xmlns:a16="http://schemas.microsoft.com/office/drawing/2014/main" val="1523542431"/>
                    </a:ext>
                  </a:extLst>
                </a:gridCol>
                <a:gridCol w="208280">
                  <a:extLst>
                    <a:ext uri="{9D8B030D-6E8A-4147-A177-3AD203B41FA5}">
                      <a16:colId xmlns:a16="http://schemas.microsoft.com/office/drawing/2014/main" val="815412840"/>
                    </a:ext>
                  </a:extLst>
                </a:gridCol>
                <a:gridCol w="208280">
                  <a:extLst>
                    <a:ext uri="{9D8B030D-6E8A-4147-A177-3AD203B41FA5}">
                      <a16:colId xmlns:a16="http://schemas.microsoft.com/office/drawing/2014/main" val="2969519850"/>
                    </a:ext>
                  </a:extLst>
                </a:gridCol>
                <a:gridCol w="208280">
                  <a:extLst>
                    <a:ext uri="{9D8B030D-6E8A-4147-A177-3AD203B41FA5}">
                      <a16:colId xmlns:a16="http://schemas.microsoft.com/office/drawing/2014/main" val="523903241"/>
                    </a:ext>
                  </a:extLst>
                </a:gridCol>
                <a:gridCol w="208280">
                  <a:extLst>
                    <a:ext uri="{9D8B030D-6E8A-4147-A177-3AD203B41FA5}">
                      <a16:colId xmlns:a16="http://schemas.microsoft.com/office/drawing/2014/main" val="2880578259"/>
                    </a:ext>
                  </a:extLst>
                </a:gridCol>
                <a:gridCol w="208280">
                  <a:extLst>
                    <a:ext uri="{9D8B030D-6E8A-4147-A177-3AD203B41FA5}">
                      <a16:colId xmlns:a16="http://schemas.microsoft.com/office/drawing/2014/main" val="1006601091"/>
                    </a:ext>
                  </a:extLst>
                </a:gridCol>
                <a:gridCol w="208280">
                  <a:extLst>
                    <a:ext uri="{9D8B030D-6E8A-4147-A177-3AD203B41FA5}">
                      <a16:colId xmlns:a16="http://schemas.microsoft.com/office/drawing/2014/main" val="3786924945"/>
                    </a:ext>
                  </a:extLst>
                </a:gridCol>
                <a:gridCol w="208280">
                  <a:extLst>
                    <a:ext uri="{9D8B030D-6E8A-4147-A177-3AD203B41FA5}">
                      <a16:colId xmlns:a16="http://schemas.microsoft.com/office/drawing/2014/main" val="1305613422"/>
                    </a:ext>
                  </a:extLst>
                </a:gridCol>
                <a:gridCol w="208280">
                  <a:extLst>
                    <a:ext uri="{9D8B030D-6E8A-4147-A177-3AD203B41FA5}">
                      <a16:colId xmlns:a16="http://schemas.microsoft.com/office/drawing/2014/main" val="3291011625"/>
                    </a:ext>
                  </a:extLst>
                </a:gridCol>
                <a:gridCol w="208280">
                  <a:extLst>
                    <a:ext uri="{9D8B030D-6E8A-4147-A177-3AD203B41FA5}">
                      <a16:colId xmlns:a16="http://schemas.microsoft.com/office/drawing/2014/main" val="3218402023"/>
                    </a:ext>
                  </a:extLst>
                </a:gridCol>
                <a:gridCol w="208280">
                  <a:extLst>
                    <a:ext uri="{9D8B030D-6E8A-4147-A177-3AD203B41FA5}">
                      <a16:colId xmlns:a16="http://schemas.microsoft.com/office/drawing/2014/main" val="1546414249"/>
                    </a:ext>
                  </a:extLst>
                </a:gridCol>
                <a:gridCol w="208280">
                  <a:extLst>
                    <a:ext uri="{9D8B030D-6E8A-4147-A177-3AD203B41FA5}">
                      <a16:colId xmlns:a16="http://schemas.microsoft.com/office/drawing/2014/main" val="1939173805"/>
                    </a:ext>
                  </a:extLst>
                </a:gridCol>
                <a:gridCol w="208280">
                  <a:extLst>
                    <a:ext uri="{9D8B030D-6E8A-4147-A177-3AD203B41FA5}">
                      <a16:colId xmlns:a16="http://schemas.microsoft.com/office/drawing/2014/main" val="1670513621"/>
                    </a:ext>
                  </a:extLst>
                </a:gridCol>
                <a:gridCol w="208280">
                  <a:extLst>
                    <a:ext uri="{9D8B030D-6E8A-4147-A177-3AD203B41FA5}">
                      <a16:colId xmlns:a16="http://schemas.microsoft.com/office/drawing/2014/main" val="4256519115"/>
                    </a:ext>
                  </a:extLst>
                </a:gridCol>
                <a:gridCol w="208280">
                  <a:extLst>
                    <a:ext uri="{9D8B030D-6E8A-4147-A177-3AD203B41FA5}">
                      <a16:colId xmlns:a16="http://schemas.microsoft.com/office/drawing/2014/main" val="2276175254"/>
                    </a:ext>
                  </a:extLst>
                </a:gridCol>
                <a:gridCol w="208280">
                  <a:extLst>
                    <a:ext uri="{9D8B030D-6E8A-4147-A177-3AD203B41FA5}">
                      <a16:colId xmlns:a16="http://schemas.microsoft.com/office/drawing/2014/main" val="165177088"/>
                    </a:ext>
                  </a:extLst>
                </a:gridCol>
                <a:gridCol w="208280">
                  <a:extLst>
                    <a:ext uri="{9D8B030D-6E8A-4147-A177-3AD203B41FA5}">
                      <a16:colId xmlns:a16="http://schemas.microsoft.com/office/drawing/2014/main" val="2837045165"/>
                    </a:ext>
                  </a:extLst>
                </a:gridCol>
                <a:gridCol w="208280">
                  <a:extLst>
                    <a:ext uri="{9D8B030D-6E8A-4147-A177-3AD203B41FA5}">
                      <a16:colId xmlns:a16="http://schemas.microsoft.com/office/drawing/2014/main" val="254822311"/>
                    </a:ext>
                  </a:extLst>
                </a:gridCol>
                <a:gridCol w="208280">
                  <a:extLst>
                    <a:ext uri="{9D8B030D-6E8A-4147-A177-3AD203B41FA5}">
                      <a16:colId xmlns:a16="http://schemas.microsoft.com/office/drawing/2014/main" val="4052729562"/>
                    </a:ext>
                  </a:extLst>
                </a:gridCol>
                <a:gridCol w="208280">
                  <a:extLst>
                    <a:ext uri="{9D8B030D-6E8A-4147-A177-3AD203B41FA5}">
                      <a16:colId xmlns:a16="http://schemas.microsoft.com/office/drawing/2014/main" val="3759767804"/>
                    </a:ext>
                  </a:extLst>
                </a:gridCol>
                <a:gridCol w="208280">
                  <a:extLst>
                    <a:ext uri="{9D8B030D-6E8A-4147-A177-3AD203B41FA5}">
                      <a16:colId xmlns:a16="http://schemas.microsoft.com/office/drawing/2014/main" val="3623690424"/>
                    </a:ext>
                  </a:extLst>
                </a:gridCol>
                <a:gridCol w="208280">
                  <a:extLst>
                    <a:ext uri="{9D8B030D-6E8A-4147-A177-3AD203B41FA5}">
                      <a16:colId xmlns:a16="http://schemas.microsoft.com/office/drawing/2014/main" val="2453896006"/>
                    </a:ext>
                  </a:extLst>
                </a:gridCol>
                <a:gridCol w="208280">
                  <a:extLst>
                    <a:ext uri="{9D8B030D-6E8A-4147-A177-3AD203B41FA5}">
                      <a16:colId xmlns:a16="http://schemas.microsoft.com/office/drawing/2014/main" val="146464426"/>
                    </a:ext>
                  </a:extLst>
                </a:gridCol>
              </a:tblGrid>
              <a:tr h="370840">
                <a:tc>
                  <a:txBody>
                    <a:bodyPr/>
                    <a:lstStyle/>
                    <a:p>
                      <a:endParaRPr lang="en-US"/>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Feedback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Virality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Hidden?</a:t>
                      </a:r>
                    </a:p>
                  </a:txBody>
                  <a:tcPr/>
                </a:tc>
                <a:extLst>
                  <a:ext uri="{0D108BD9-81ED-4DB2-BD59-A6C34878D82A}">
                    <a16:rowId xmlns:a16="http://schemas.microsoft.com/office/drawing/2014/main" val="4086038763"/>
                  </a:ext>
                </a:extLst>
              </a:tr>
            </a:tbl>
          </a:graphicData>
        </a:graphic>
      </p:graphicFrame>
      <p:sp>
        <p:nvSpPr>
          <p:cNvPr id="4" name="Text Placeholder 3">
            <a:extLst>
              <a:ext uri="{FF2B5EF4-FFF2-40B4-BE49-F238E27FC236}">
                <a16:creationId xmlns:a16="http://schemas.microsoft.com/office/drawing/2014/main" id="{F13D23EF-5C7F-45E3-8735-FBEF0F49CB77}"/>
              </a:ext>
            </a:extLst>
          </p:cNvPr>
          <p:cNvSpPr>
            <a:spLocks noGrp="1"/>
          </p:cNvSpPr>
          <p:nvPr>
            <p:ph type="body" sz="quarter" idx="14"/>
          </p:nvPr>
        </p:nvSpPr>
        <p:spPr/>
        <p:txBody>
          <a:bodyPr/>
          <a:lstStyle/>
          <a:p>
            <a:r>
              <a:rPr lang="en-US"/>
              <a:t>06/04/2019 - 06/04/2019</a:t>
            </a:r>
          </a:p>
        </p:txBody>
      </p:sp>
    </p:spTree>
    <p:extLst>
      <p:ext uri="{BB962C8B-B14F-4D97-AF65-F5344CB8AC3E}">
        <p14:creationId xmlns:p14="http://schemas.microsoft.com/office/powerpoint/2010/main" val="454444196"/>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661A028-46ED-44D6-9954-EF9B713B1CC1}"/>
              </a:ext>
            </a:extLst>
          </p:cNvPr>
          <p:cNvSpPr>
            <a:spLocks noGrp="1"/>
          </p:cNvSpPr>
          <p:nvPr>
            <p:ph type="title"/>
          </p:nvPr>
        </p:nvSpPr>
        <p:spPr/>
        <p:txBody>
          <a:bodyPr/>
          <a:lstStyle/>
          <a:p>
            <a:r>
              <a:rPr lang="en-US"/>
              <a:t>Facebook Own Posts Table | Vietnamnet.vn - 2 of 26</a:t>
            </a:r>
          </a:p>
        </p:txBody>
      </p:sp>
      <p:graphicFrame>
        <p:nvGraphicFramePr>
          <p:cNvPr id="5" name="Table Placeholder 4">
            <a:extLst>
              <a:ext uri="{FF2B5EF4-FFF2-40B4-BE49-F238E27FC236}">
                <a16:creationId xmlns:a16="http://schemas.microsoft.com/office/drawing/2014/main" id="{D0114BE8-E96E-4E2B-A6BD-8F27C976D5F9}"/>
              </a:ext>
            </a:extLst>
          </p:cNvPr>
          <p:cNvGraphicFramePr>
            <a:graphicFrameLocks noGrp="1"/>
          </p:cNvGraphicFramePr>
          <p:nvPr>
            <p:ph type="tbl" sz="quarter" idx="13"/>
            <p:extLst>
              <p:ext uri="{D42A27DB-BD31-4B8C-83A1-F6EECF244321}">
                <p14:modId xmlns:p14="http://schemas.microsoft.com/office/powerpoint/2010/main" val="102060767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798061">
                  <a:extLst>
                    <a:ext uri="{9D8B030D-6E8A-4147-A177-3AD203B41FA5}">
                      <a16:colId xmlns:a16="http://schemas.microsoft.com/office/drawing/2014/main" val="1351617500"/>
                    </a:ext>
                  </a:extLst>
                </a:gridCol>
                <a:gridCol w="905255">
                  <a:extLst>
                    <a:ext uri="{9D8B030D-6E8A-4147-A177-3AD203B41FA5}">
                      <a16:colId xmlns:a16="http://schemas.microsoft.com/office/drawing/2014/main" val="4289027878"/>
                    </a:ext>
                  </a:extLst>
                </a:gridCol>
                <a:gridCol w="246888">
                  <a:extLst>
                    <a:ext uri="{9D8B030D-6E8A-4147-A177-3AD203B41FA5}">
                      <a16:colId xmlns:a16="http://schemas.microsoft.com/office/drawing/2014/main" val="1545262335"/>
                    </a:ext>
                  </a:extLst>
                </a:gridCol>
                <a:gridCol w="208280">
                  <a:extLst>
                    <a:ext uri="{9D8B030D-6E8A-4147-A177-3AD203B41FA5}">
                      <a16:colId xmlns:a16="http://schemas.microsoft.com/office/drawing/2014/main" val="1211329863"/>
                    </a:ext>
                  </a:extLst>
                </a:gridCol>
                <a:gridCol w="208280">
                  <a:extLst>
                    <a:ext uri="{9D8B030D-6E8A-4147-A177-3AD203B41FA5}">
                      <a16:colId xmlns:a16="http://schemas.microsoft.com/office/drawing/2014/main" val="1286668216"/>
                    </a:ext>
                  </a:extLst>
                </a:gridCol>
                <a:gridCol w="208280">
                  <a:extLst>
                    <a:ext uri="{9D8B030D-6E8A-4147-A177-3AD203B41FA5}">
                      <a16:colId xmlns:a16="http://schemas.microsoft.com/office/drawing/2014/main" val="2930335377"/>
                    </a:ext>
                  </a:extLst>
                </a:gridCol>
                <a:gridCol w="208280">
                  <a:extLst>
                    <a:ext uri="{9D8B030D-6E8A-4147-A177-3AD203B41FA5}">
                      <a16:colId xmlns:a16="http://schemas.microsoft.com/office/drawing/2014/main" val="1856135859"/>
                    </a:ext>
                  </a:extLst>
                </a:gridCol>
                <a:gridCol w="208280">
                  <a:extLst>
                    <a:ext uri="{9D8B030D-6E8A-4147-A177-3AD203B41FA5}">
                      <a16:colId xmlns:a16="http://schemas.microsoft.com/office/drawing/2014/main" val="1738369112"/>
                    </a:ext>
                  </a:extLst>
                </a:gridCol>
                <a:gridCol w="208280">
                  <a:extLst>
                    <a:ext uri="{9D8B030D-6E8A-4147-A177-3AD203B41FA5}">
                      <a16:colId xmlns:a16="http://schemas.microsoft.com/office/drawing/2014/main" val="843895426"/>
                    </a:ext>
                  </a:extLst>
                </a:gridCol>
                <a:gridCol w="208280">
                  <a:extLst>
                    <a:ext uri="{9D8B030D-6E8A-4147-A177-3AD203B41FA5}">
                      <a16:colId xmlns:a16="http://schemas.microsoft.com/office/drawing/2014/main" val="2874882204"/>
                    </a:ext>
                  </a:extLst>
                </a:gridCol>
                <a:gridCol w="208280">
                  <a:extLst>
                    <a:ext uri="{9D8B030D-6E8A-4147-A177-3AD203B41FA5}">
                      <a16:colId xmlns:a16="http://schemas.microsoft.com/office/drawing/2014/main" val="571936329"/>
                    </a:ext>
                  </a:extLst>
                </a:gridCol>
                <a:gridCol w="208280">
                  <a:extLst>
                    <a:ext uri="{9D8B030D-6E8A-4147-A177-3AD203B41FA5}">
                      <a16:colId xmlns:a16="http://schemas.microsoft.com/office/drawing/2014/main" val="2822439961"/>
                    </a:ext>
                  </a:extLst>
                </a:gridCol>
                <a:gridCol w="208280">
                  <a:extLst>
                    <a:ext uri="{9D8B030D-6E8A-4147-A177-3AD203B41FA5}">
                      <a16:colId xmlns:a16="http://schemas.microsoft.com/office/drawing/2014/main" val="3243792837"/>
                    </a:ext>
                  </a:extLst>
                </a:gridCol>
                <a:gridCol w="208280">
                  <a:extLst>
                    <a:ext uri="{9D8B030D-6E8A-4147-A177-3AD203B41FA5}">
                      <a16:colId xmlns:a16="http://schemas.microsoft.com/office/drawing/2014/main" val="3653723437"/>
                    </a:ext>
                  </a:extLst>
                </a:gridCol>
                <a:gridCol w="208280">
                  <a:extLst>
                    <a:ext uri="{9D8B030D-6E8A-4147-A177-3AD203B41FA5}">
                      <a16:colId xmlns:a16="http://schemas.microsoft.com/office/drawing/2014/main" val="510272562"/>
                    </a:ext>
                  </a:extLst>
                </a:gridCol>
                <a:gridCol w="208280">
                  <a:extLst>
                    <a:ext uri="{9D8B030D-6E8A-4147-A177-3AD203B41FA5}">
                      <a16:colId xmlns:a16="http://schemas.microsoft.com/office/drawing/2014/main" val="1795750468"/>
                    </a:ext>
                  </a:extLst>
                </a:gridCol>
                <a:gridCol w="208280">
                  <a:extLst>
                    <a:ext uri="{9D8B030D-6E8A-4147-A177-3AD203B41FA5}">
                      <a16:colId xmlns:a16="http://schemas.microsoft.com/office/drawing/2014/main" val="1836178824"/>
                    </a:ext>
                  </a:extLst>
                </a:gridCol>
                <a:gridCol w="208280">
                  <a:extLst>
                    <a:ext uri="{9D8B030D-6E8A-4147-A177-3AD203B41FA5}">
                      <a16:colId xmlns:a16="http://schemas.microsoft.com/office/drawing/2014/main" val="1997201758"/>
                    </a:ext>
                  </a:extLst>
                </a:gridCol>
                <a:gridCol w="208280">
                  <a:extLst>
                    <a:ext uri="{9D8B030D-6E8A-4147-A177-3AD203B41FA5}">
                      <a16:colId xmlns:a16="http://schemas.microsoft.com/office/drawing/2014/main" val="3414309490"/>
                    </a:ext>
                  </a:extLst>
                </a:gridCol>
                <a:gridCol w="208280">
                  <a:extLst>
                    <a:ext uri="{9D8B030D-6E8A-4147-A177-3AD203B41FA5}">
                      <a16:colId xmlns:a16="http://schemas.microsoft.com/office/drawing/2014/main" val="3568713891"/>
                    </a:ext>
                  </a:extLst>
                </a:gridCol>
                <a:gridCol w="208280">
                  <a:extLst>
                    <a:ext uri="{9D8B030D-6E8A-4147-A177-3AD203B41FA5}">
                      <a16:colId xmlns:a16="http://schemas.microsoft.com/office/drawing/2014/main" val="2825796705"/>
                    </a:ext>
                  </a:extLst>
                </a:gridCol>
                <a:gridCol w="208280">
                  <a:extLst>
                    <a:ext uri="{9D8B030D-6E8A-4147-A177-3AD203B41FA5}">
                      <a16:colId xmlns:a16="http://schemas.microsoft.com/office/drawing/2014/main" val="3593961072"/>
                    </a:ext>
                  </a:extLst>
                </a:gridCol>
                <a:gridCol w="208280">
                  <a:extLst>
                    <a:ext uri="{9D8B030D-6E8A-4147-A177-3AD203B41FA5}">
                      <a16:colId xmlns:a16="http://schemas.microsoft.com/office/drawing/2014/main" val="2971535844"/>
                    </a:ext>
                  </a:extLst>
                </a:gridCol>
                <a:gridCol w="208280">
                  <a:extLst>
                    <a:ext uri="{9D8B030D-6E8A-4147-A177-3AD203B41FA5}">
                      <a16:colId xmlns:a16="http://schemas.microsoft.com/office/drawing/2014/main" val="4215657391"/>
                    </a:ext>
                  </a:extLst>
                </a:gridCol>
                <a:gridCol w="208280">
                  <a:extLst>
                    <a:ext uri="{9D8B030D-6E8A-4147-A177-3AD203B41FA5}">
                      <a16:colId xmlns:a16="http://schemas.microsoft.com/office/drawing/2014/main" val="512417431"/>
                    </a:ext>
                  </a:extLst>
                </a:gridCol>
                <a:gridCol w="208280">
                  <a:extLst>
                    <a:ext uri="{9D8B030D-6E8A-4147-A177-3AD203B41FA5}">
                      <a16:colId xmlns:a16="http://schemas.microsoft.com/office/drawing/2014/main" val="1042184519"/>
                    </a:ext>
                  </a:extLst>
                </a:gridCol>
                <a:gridCol w="208280">
                  <a:extLst>
                    <a:ext uri="{9D8B030D-6E8A-4147-A177-3AD203B41FA5}">
                      <a16:colId xmlns:a16="http://schemas.microsoft.com/office/drawing/2014/main" val="1596026646"/>
                    </a:ext>
                  </a:extLst>
                </a:gridCol>
                <a:gridCol w="208280">
                  <a:extLst>
                    <a:ext uri="{9D8B030D-6E8A-4147-A177-3AD203B41FA5}">
                      <a16:colId xmlns:a16="http://schemas.microsoft.com/office/drawing/2014/main" val="1160485762"/>
                    </a:ext>
                  </a:extLst>
                </a:gridCol>
                <a:gridCol w="208280">
                  <a:extLst>
                    <a:ext uri="{9D8B030D-6E8A-4147-A177-3AD203B41FA5}">
                      <a16:colId xmlns:a16="http://schemas.microsoft.com/office/drawing/2014/main" val="404837827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Feedback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Virality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Hidden?</a:t>
                      </a:r>
                    </a:p>
                  </a:txBody>
                  <a:tcPr/>
                </a:tc>
                <a:extLst>
                  <a:ext uri="{0D108BD9-81ED-4DB2-BD59-A6C34878D82A}">
                    <a16:rowId xmlns:a16="http://schemas.microsoft.com/office/drawing/2014/main" val="141541254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pt-BR" sz="1000" b="1" i="0" u="none" strike="noStrike" kern="1200" cap="none" spc="0" normalizeH="0" baseline="0" noProof="0">
                          <a:ln>
                            <a:noFill/>
                          </a:ln>
                          <a:solidFill>
                            <a:prstClr val="black"/>
                          </a:solidFill>
                          <a:effectLst/>
                          <a:uLnTx/>
                          <a:uFillTx/>
                          <a:latin typeface="+mn-lt"/>
                          <a:ea typeface="+mn-ea"/>
                          <a:cs typeface="+mn-cs"/>
                        </a:rPr>
                        <a:t> Vietnamnet.vn - 2019-06-04 22:25:02 </a:t>
                      </a:r>
                      <a:r>
                        <a:rPr kumimoji="0" lang="pt-BR" sz="1000" b="0" i="0" u="none" strike="noStrike" kern="1200" cap="none" spc="0" normalizeH="0" baseline="0" noProof="0">
                          <a:ln>
                            <a:noFill/>
                          </a:ln>
                          <a:solidFill>
                            <a:prstClr val="black"/>
                          </a:solidFill>
                          <a:effectLst/>
                          <a:uLnTx/>
                          <a:uFillTx/>
                          <a:latin typeface="+mn-lt"/>
                          <a:ea typeface="+mn-ea"/>
                          <a:cs typeface="+mn-cs"/>
                        </a:rPr>
                        <a:t> 
 n/a</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06/05/2019 07:12:23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11562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7480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7480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328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4.3850 %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Yes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Public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Link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extLst>
                  <a:ext uri="{0D108BD9-81ED-4DB2-BD59-A6C34878D82A}">
                    <a16:rowId xmlns:a16="http://schemas.microsoft.com/office/drawing/2014/main" val="87556114"/>
                  </a:ext>
                </a:extLst>
              </a:tr>
            </a:tbl>
          </a:graphicData>
        </a:graphic>
      </p:graphicFrame>
      <p:sp>
        <p:nvSpPr>
          <p:cNvPr id="4" name="Text Placeholder 3">
            <a:extLst>
              <a:ext uri="{FF2B5EF4-FFF2-40B4-BE49-F238E27FC236}">
                <a16:creationId xmlns:a16="http://schemas.microsoft.com/office/drawing/2014/main" id="{DBA4DBE1-607B-44E9-A26C-70215F45154F}"/>
              </a:ext>
            </a:extLst>
          </p:cNvPr>
          <p:cNvSpPr>
            <a:spLocks noGrp="1"/>
          </p:cNvSpPr>
          <p:nvPr>
            <p:ph type="body" sz="quarter" idx="14"/>
          </p:nvPr>
        </p:nvSpPr>
        <p:spPr/>
        <p:txBody>
          <a:bodyPr/>
          <a:lstStyle/>
          <a:p>
            <a:r>
              <a:rPr lang="en-US"/>
              <a:t>06/04/2019 - 06/04/2019</a:t>
            </a:r>
          </a:p>
        </p:txBody>
      </p:sp>
    </p:spTree>
    <p:extLst>
      <p:ext uri="{BB962C8B-B14F-4D97-AF65-F5344CB8AC3E}">
        <p14:creationId xmlns:p14="http://schemas.microsoft.com/office/powerpoint/2010/main" val="3252952198"/>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8A0D3AD-A024-4E30-B7B0-DD0C5EBAA8E4}"/>
              </a:ext>
            </a:extLst>
          </p:cNvPr>
          <p:cNvSpPr>
            <a:spLocks noGrp="1"/>
          </p:cNvSpPr>
          <p:nvPr>
            <p:ph type="title"/>
          </p:nvPr>
        </p:nvSpPr>
        <p:spPr/>
        <p:txBody>
          <a:bodyPr/>
          <a:lstStyle/>
          <a:p>
            <a:r>
              <a:rPr lang="en-US"/>
              <a:t>Facebook Own Posts Table | Vietnamnet.vn - 3 of 26</a:t>
            </a:r>
          </a:p>
        </p:txBody>
      </p:sp>
      <p:graphicFrame>
        <p:nvGraphicFramePr>
          <p:cNvPr id="5" name="Table Placeholder 4">
            <a:extLst>
              <a:ext uri="{FF2B5EF4-FFF2-40B4-BE49-F238E27FC236}">
                <a16:creationId xmlns:a16="http://schemas.microsoft.com/office/drawing/2014/main" id="{5F5CD3BC-DE3B-4E1B-9448-3365B4B3AA3B}"/>
              </a:ext>
            </a:extLst>
          </p:cNvPr>
          <p:cNvGraphicFramePr>
            <a:graphicFrameLocks noGrp="1"/>
          </p:cNvGraphicFramePr>
          <p:nvPr>
            <p:ph type="tbl" sz="quarter" idx="13"/>
            <p:extLst>
              <p:ext uri="{D42A27DB-BD31-4B8C-83A1-F6EECF244321}">
                <p14:modId xmlns:p14="http://schemas.microsoft.com/office/powerpoint/2010/main" val="376418570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798061">
                  <a:extLst>
                    <a:ext uri="{9D8B030D-6E8A-4147-A177-3AD203B41FA5}">
                      <a16:colId xmlns:a16="http://schemas.microsoft.com/office/drawing/2014/main" val="2795164216"/>
                    </a:ext>
                  </a:extLst>
                </a:gridCol>
                <a:gridCol w="905255">
                  <a:extLst>
                    <a:ext uri="{9D8B030D-6E8A-4147-A177-3AD203B41FA5}">
                      <a16:colId xmlns:a16="http://schemas.microsoft.com/office/drawing/2014/main" val="1457317027"/>
                    </a:ext>
                  </a:extLst>
                </a:gridCol>
                <a:gridCol w="246888">
                  <a:extLst>
                    <a:ext uri="{9D8B030D-6E8A-4147-A177-3AD203B41FA5}">
                      <a16:colId xmlns:a16="http://schemas.microsoft.com/office/drawing/2014/main" val="4000514898"/>
                    </a:ext>
                  </a:extLst>
                </a:gridCol>
                <a:gridCol w="208280">
                  <a:extLst>
                    <a:ext uri="{9D8B030D-6E8A-4147-A177-3AD203B41FA5}">
                      <a16:colId xmlns:a16="http://schemas.microsoft.com/office/drawing/2014/main" val="2448346420"/>
                    </a:ext>
                  </a:extLst>
                </a:gridCol>
                <a:gridCol w="208280">
                  <a:extLst>
                    <a:ext uri="{9D8B030D-6E8A-4147-A177-3AD203B41FA5}">
                      <a16:colId xmlns:a16="http://schemas.microsoft.com/office/drawing/2014/main" val="2317935511"/>
                    </a:ext>
                  </a:extLst>
                </a:gridCol>
                <a:gridCol w="208280">
                  <a:extLst>
                    <a:ext uri="{9D8B030D-6E8A-4147-A177-3AD203B41FA5}">
                      <a16:colId xmlns:a16="http://schemas.microsoft.com/office/drawing/2014/main" val="768577434"/>
                    </a:ext>
                  </a:extLst>
                </a:gridCol>
                <a:gridCol w="208280">
                  <a:extLst>
                    <a:ext uri="{9D8B030D-6E8A-4147-A177-3AD203B41FA5}">
                      <a16:colId xmlns:a16="http://schemas.microsoft.com/office/drawing/2014/main" val="3800982773"/>
                    </a:ext>
                  </a:extLst>
                </a:gridCol>
                <a:gridCol w="208280">
                  <a:extLst>
                    <a:ext uri="{9D8B030D-6E8A-4147-A177-3AD203B41FA5}">
                      <a16:colId xmlns:a16="http://schemas.microsoft.com/office/drawing/2014/main" val="1842637726"/>
                    </a:ext>
                  </a:extLst>
                </a:gridCol>
                <a:gridCol w="208280">
                  <a:extLst>
                    <a:ext uri="{9D8B030D-6E8A-4147-A177-3AD203B41FA5}">
                      <a16:colId xmlns:a16="http://schemas.microsoft.com/office/drawing/2014/main" val="2464335548"/>
                    </a:ext>
                  </a:extLst>
                </a:gridCol>
                <a:gridCol w="208280">
                  <a:extLst>
                    <a:ext uri="{9D8B030D-6E8A-4147-A177-3AD203B41FA5}">
                      <a16:colId xmlns:a16="http://schemas.microsoft.com/office/drawing/2014/main" val="3724949767"/>
                    </a:ext>
                  </a:extLst>
                </a:gridCol>
                <a:gridCol w="208280">
                  <a:extLst>
                    <a:ext uri="{9D8B030D-6E8A-4147-A177-3AD203B41FA5}">
                      <a16:colId xmlns:a16="http://schemas.microsoft.com/office/drawing/2014/main" val="148451042"/>
                    </a:ext>
                  </a:extLst>
                </a:gridCol>
                <a:gridCol w="208280">
                  <a:extLst>
                    <a:ext uri="{9D8B030D-6E8A-4147-A177-3AD203B41FA5}">
                      <a16:colId xmlns:a16="http://schemas.microsoft.com/office/drawing/2014/main" val="3966895785"/>
                    </a:ext>
                  </a:extLst>
                </a:gridCol>
                <a:gridCol w="208280">
                  <a:extLst>
                    <a:ext uri="{9D8B030D-6E8A-4147-A177-3AD203B41FA5}">
                      <a16:colId xmlns:a16="http://schemas.microsoft.com/office/drawing/2014/main" val="2330572685"/>
                    </a:ext>
                  </a:extLst>
                </a:gridCol>
                <a:gridCol w="208280">
                  <a:extLst>
                    <a:ext uri="{9D8B030D-6E8A-4147-A177-3AD203B41FA5}">
                      <a16:colId xmlns:a16="http://schemas.microsoft.com/office/drawing/2014/main" val="1467240084"/>
                    </a:ext>
                  </a:extLst>
                </a:gridCol>
                <a:gridCol w="208280">
                  <a:extLst>
                    <a:ext uri="{9D8B030D-6E8A-4147-A177-3AD203B41FA5}">
                      <a16:colId xmlns:a16="http://schemas.microsoft.com/office/drawing/2014/main" val="3905811187"/>
                    </a:ext>
                  </a:extLst>
                </a:gridCol>
                <a:gridCol w="208280">
                  <a:extLst>
                    <a:ext uri="{9D8B030D-6E8A-4147-A177-3AD203B41FA5}">
                      <a16:colId xmlns:a16="http://schemas.microsoft.com/office/drawing/2014/main" val="193414471"/>
                    </a:ext>
                  </a:extLst>
                </a:gridCol>
                <a:gridCol w="208280">
                  <a:extLst>
                    <a:ext uri="{9D8B030D-6E8A-4147-A177-3AD203B41FA5}">
                      <a16:colId xmlns:a16="http://schemas.microsoft.com/office/drawing/2014/main" val="515125655"/>
                    </a:ext>
                  </a:extLst>
                </a:gridCol>
                <a:gridCol w="208280">
                  <a:extLst>
                    <a:ext uri="{9D8B030D-6E8A-4147-A177-3AD203B41FA5}">
                      <a16:colId xmlns:a16="http://schemas.microsoft.com/office/drawing/2014/main" val="4148994651"/>
                    </a:ext>
                  </a:extLst>
                </a:gridCol>
                <a:gridCol w="208280">
                  <a:extLst>
                    <a:ext uri="{9D8B030D-6E8A-4147-A177-3AD203B41FA5}">
                      <a16:colId xmlns:a16="http://schemas.microsoft.com/office/drawing/2014/main" val="3489188829"/>
                    </a:ext>
                  </a:extLst>
                </a:gridCol>
                <a:gridCol w="208280">
                  <a:extLst>
                    <a:ext uri="{9D8B030D-6E8A-4147-A177-3AD203B41FA5}">
                      <a16:colId xmlns:a16="http://schemas.microsoft.com/office/drawing/2014/main" val="1048927656"/>
                    </a:ext>
                  </a:extLst>
                </a:gridCol>
                <a:gridCol w="208280">
                  <a:extLst>
                    <a:ext uri="{9D8B030D-6E8A-4147-A177-3AD203B41FA5}">
                      <a16:colId xmlns:a16="http://schemas.microsoft.com/office/drawing/2014/main" val="1173991869"/>
                    </a:ext>
                  </a:extLst>
                </a:gridCol>
                <a:gridCol w="208280">
                  <a:extLst>
                    <a:ext uri="{9D8B030D-6E8A-4147-A177-3AD203B41FA5}">
                      <a16:colId xmlns:a16="http://schemas.microsoft.com/office/drawing/2014/main" val="4163581769"/>
                    </a:ext>
                  </a:extLst>
                </a:gridCol>
                <a:gridCol w="208280">
                  <a:extLst>
                    <a:ext uri="{9D8B030D-6E8A-4147-A177-3AD203B41FA5}">
                      <a16:colId xmlns:a16="http://schemas.microsoft.com/office/drawing/2014/main" val="156248015"/>
                    </a:ext>
                  </a:extLst>
                </a:gridCol>
                <a:gridCol w="208280">
                  <a:extLst>
                    <a:ext uri="{9D8B030D-6E8A-4147-A177-3AD203B41FA5}">
                      <a16:colId xmlns:a16="http://schemas.microsoft.com/office/drawing/2014/main" val="1705474700"/>
                    </a:ext>
                  </a:extLst>
                </a:gridCol>
                <a:gridCol w="208280">
                  <a:extLst>
                    <a:ext uri="{9D8B030D-6E8A-4147-A177-3AD203B41FA5}">
                      <a16:colId xmlns:a16="http://schemas.microsoft.com/office/drawing/2014/main" val="1086807641"/>
                    </a:ext>
                  </a:extLst>
                </a:gridCol>
                <a:gridCol w="208280">
                  <a:extLst>
                    <a:ext uri="{9D8B030D-6E8A-4147-A177-3AD203B41FA5}">
                      <a16:colId xmlns:a16="http://schemas.microsoft.com/office/drawing/2014/main" val="2855189558"/>
                    </a:ext>
                  </a:extLst>
                </a:gridCol>
                <a:gridCol w="208280">
                  <a:extLst>
                    <a:ext uri="{9D8B030D-6E8A-4147-A177-3AD203B41FA5}">
                      <a16:colId xmlns:a16="http://schemas.microsoft.com/office/drawing/2014/main" val="173624614"/>
                    </a:ext>
                  </a:extLst>
                </a:gridCol>
                <a:gridCol w="208280">
                  <a:extLst>
                    <a:ext uri="{9D8B030D-6E8A-4147-A177-3AD203B41FA5}">
                      <a16:colId xmlns:a16="http://schemas.microsoft.com/office/drawing/2014/main" val="1700893908"/>
                    </a:ext>
                  </a:extLst>
                </a:gridCol>
                <a:gridCol w="208280">
                  <a:extLst>
                    <a:ext uri="{9D8B030D-6E8A-4147-A177-3AD203B41FA5}">
                      <a16:colId xmlns:a16="http://schemas.microsoft.com/office/drawing/2014/main" val="238520370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Feedback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Virality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Hidden?</a:t>
                      </a:r>
                    </a:p>
                  </a:txBody>
                  <a:tcPr/>
                </a:tc>
                <a:extLst>
                  <a:ext uri="{0D108BD9-81ED-4DB2-BD59-A6C34878D82A}">
                    <a16:rowId xmlns:a16="http://schemas.microsoft.com/office/drawing/2014/main" val="137962456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vi-VN" sz="1000" b="1" i="0" u="none" strike="noStrike" kern="1200" cap="none" spc="0" normalizeH="0" baseline="0" noProof="0">
                          <a:ln>
                            <a:noFill/>
                          </a:ln>
                          <a:solidFill>
                            <a:prstClr val="black"/>
                          </a:solidFill>
                          <a:effectLst/>
                          <a:uLnTx/>
                          <a:uFillTx/>
                          <a:latin typeface="+mn-lt"/>
                          <a:ea typeface="+mn-ea"/>
                          <a:cs typeface="+mn-cs"/>
                        </a:rPr>
                        <a:t> Vietnamnet.vn - 2019-06-04 22:15:00 </a:t>
                      </a:r>
                      <a:r>
                        <a:rPr kumimoji="0" lang="vi-VN" sz="1000" b="0" i="0" u="none" strike="noStrike" kern="1200" cap="none" spc="0" normalizeH="0" baseline="0" noProof="0">
                          <a:ln>
                            <a:noFill/>
                          </a:ln>
                          <a:solidFill>
                            <a:prstClr val="black"/>
                          </a:solidFill>
                          <a:effectLst/>
                          <a:uLnTx/>
                          <a:uFillTx/>
                          <a:latin typeface="+mn-lt"/>
                          <a:ea typeface="+mn-ea"/>
                          <a:cs typeface="+mn-cs"/>
                        </a:rPr>
                        <a:t> 
 Mới thi hôm trước hôm sau đã có điểm chuẩn ngay lập tức! Các thí sinh có thể dự doán được kết quả đỗ hay trượt rồi đó!
#giáodục</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external.xx.fbcdn.net/safe_image.php?d=AQAwRqO0zvQJsJU0&amp;w=400&amp;h=400&amp;url=https%3A%2F%2Fvnn-imgs-f.vgcloud.vn%2F2019%2F06%2F02%2F13%2Fdiem-ngu-van-thi-lop-10-ha-noi-nam-2019-nhieu-kha-nang-cao-hon-nam-truoc.jpg&amp;cfs=1&amp;sx=149&amp;sy=0&amp;sw=400&amp;sh=400&amp;_nc_hash=AQDRGC47JAwMBRIp</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06/05/2019 07:12:23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1202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22650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17001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17001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1326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7.7995 %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Public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Link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extLst>
                  <a:ext uri="{0D108BD9-81ED-4DB2-BD59-A6C34878D82A}">
                    <a16:rowId xmlns:a16="http://schemas.microsoft.com/office/drawing/2014/main" val="936036512"/>
                  </a:ext>
                </a:extLst>
              </a:tr>
            </a:tbl>
          </a:graphicData>
        </a:graphic>
      </p:graphicFrame>
      <p:sp>
        <p:nvSpPr>
          <p:cNvPr id="4" name="Text Placeholder 3">
            <a:extLst>
              <a:ext uri="{FF2B5EF4-FFF2-40B4-BE49-F238E27FC236}">
                <a16:creationId xmlns:a16="http://schemas.microsoft.com/office/drawing/2014/main" id="{CBEBA4D6-FEB8-4E23-A4D3-B112E818FC02}"/>
              </a:ext>
            </a:extLst>
          </p:cNvPr>
          <p:cNvSpPr>
            <a:spLocks noGrp="1"/>
          </p:cNvSpPr>
          <p:nvPr>
            <p:ph type="body" sz="quarter" idx="14"/>
          </p:nvPr>
        </p:nvSpPr>
        <p:spPr/>
        <p:txBody>
          <a:bodyPr/>
          <a:lstStyle/>
          <a:p>
            <a:r>
              <a:rPr lang="en-US"/>
              <a:t>06/04/2019 - 06/04/2019</a:t>
            </a:r>
          </a:p>
        </p:txBody>
      </p:sp>
    </p:spTree>
    <p:extLst>
      <p:ext uri="{BB962C8B-B14F-4D97-AF65-F5344CB8AC3E}">
        <p14:creationId xmlns:p14="http://schemas.microsoft.com/office/powerpoint/2010/main" val="2848747277"/>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94E222B-6BC0-47AA-B1C7-D0EC361E4A5A}"/>
              </a:ext>
            </a:extLst>
          </p:cNvPr>
          <p:cNvSpPr>
            <a:spLocks noGrp="1"/>
          </p:cNvSpPr>
          <p:nvPr>
            <p:ph type="title"/>
          </p:nvPr>
        </p:nvSpPr>
        <p:spPr/>
        <p:txBody>
          <a:bodyPr/>
          <a:lstStyle/>
          <a:p>
            <a:r>
              <a:rPr lang="en-US"/>
              <a:t>Facebook Own Posts Table | Vietnamnet.vn - 4 of 26</a:t>
            </a:r>
          </a:p>
        </p:txBody>
      </p:sp>
      <p:graphicFrame>
        <p:nvGraphicFramePr>
          <p:cNvPr id="5" name="Table Placeholder 4">
            <a:extLst>
              <a:ext uri="{FF2B5EF4-FFF2-40B4-BE49-F238E27FC236}">
                <a16:creationId xmlns:a16="http://schemas.microsoft.com/office/drawing/2014/main" id="{06077CF4-9826-41DB-AF37-A21248402E02}"/>
              </a:ext>
            </a:extLst>
          </p:cNvPr>
          <p:cNvGraphicFramePr>
            <a:graphicFrameLocks noGrp="1"/>
          </p:cNvGraphicFramePr>
          <p:nvPr>
            <p:ph type="tbl" sz="quarter" idx="13"/>
            <p:extLst>
              <p:ext uri="{D42A27DB-BD31-4B8C-83A1-F6EECF244321}">
                <p14:modId xmlns:p14="http://schemas.microsoft.com/office/powerpoint/2010/main" val="378761360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798061">
                  <a:extLst>
                    <a:ext uri="{9D8B030D-6E8A-4147-A177-3AD203B41FA5}">
                      <a16:colId xmlns:a16="http://schemas.microsoft.com/office/drawing/2014/main" val="2928455933"/>
                    </a:ext>
                  </a:extLst>
                </a:gridCol>
                <a:gridCol w="905255">
                  <a:extLst>
                    <a:ext uri="{9D8B030D-6E8A-4147-A177-3AD203B41FA5}">
                      <a16:colId xmlns:a16="http://schemas.microsoft.com/office/drawing/2014/main" val="3507125167"/>
                    </a:ext>
                  </a:extLst>
                </a:gridCol>
                <a:gridCol w="246888">
                  <a:extLst>
                    <a:ext uri="{9D8B030D-6E8A-4147-A177-3AD203B41FA5}">
                      <a16:colId xmlns:a16="http://schemas.microsoft.com/office/drawing/2014/main" val="3155324248"/>
                    </a:ext>
                  </a:extLst>
                </a:gridCol>
                <a:gridCol w="208280">
                  <a:extLst>
                    <a:ext uri="{9D8B030D-6E8A-4147-A177-3AD203B41FA5}">
                      <a16:colId xmlns:a16="http://schemas.microsoft.com/office/drawing/2014/main" val="2656806974"/>
                    </a:ext>
                  </a:extLst>
                </a:gridCol>
                <a:gridCol w="208280">
                  <a:extLst>
                    <a:ext uri="{9D8B030D-6E8A-4147-A177-3AD203B41FA5}">
                      <a16:colId xmlns:a16="http://schemas.microsoft.com/office/drawing/2014/main" val="434187490"/>
                    </a:ext>
                  </a:extLst>
                </a:gridCol>
                <a:gridCol w="208280">
                  <a:extLst>
                    <a:ext uri="{9D8B030D-6E8A-4147-A177-3AD203B41FA5}">
                      <a16:colId xmlns:a16="http://schemas.microsoft.com/office/drawing/2014/main" val="1548933932"/>
                    </a:ext>
                  </a:extLst>
                </a:gridCol>
                <a:gridCol w="208280">
                  <a:extLst>
                    <a:ext uri="{9D8B030D-6E8A-4147-A177-3AD203B41FA5}">
                      <a16:colId xmlns:a16="http://schemas.microsoft.com/office/drawing/2014/main" val="1363501218"/>
                    </a:ext>
                  </a:extLst>
                </a:gridCol>
                <a:gridCol w="208280">
                  <a:extLst>
                    <a:ext uri="{9D8B030D-6E8A-4147-A177-3AD203B41FA5}">
                      <a16:colId xmlns:a16="http://schemas.microsoft.com/office/drawing/2014/main" val="3920984092"/>
                    </a:ext>
                  </a:extLst>
                </a:gridCol>
                <a:gridCol w="208280">
                  <a:extLst>
                    <a:ext uri="{9D8B030D-6E8A-4147-A177-3AD203B41FA5}">
                      <a16:colId xmlns:a16="http://schemas.microsoft.com/office/drawing/2014/main" val="1048713609"/>
                    </a:ext>
                  </a:extLst>
                </a:gridCol>
                <a:gridCol w="208280">
                  <a:extLst>
                    <a:ext uri="{9D8B030D-6E8A-4147-A177-3AD203B41FA5}">
                      <a16:colId xmlns:a16="http://schemas.microsoft.com/office/drawing/2014/main" val="4035266006"/>
                    </a:ext>
                  </a:extLst>
                </a:gridCol>
                <a:gridCol w="208280">
                  <a:extLst>
                    <a:ext uri="{9D8B030D-6E8A-4147-A177-3AD203B41FA5}">
                      <a16:colId xmlns:a16="http://schemas.microsoft.com/office/drawing/2014/main" val="716266702"/>
                    </a:ext>
                  </a:extLst>
                </a:gridCol>
                <a:gridCol w="208280">
                  <a:extLst>
                    <a:ext uri="{9D8B030D-6E8A-4147-A177-3AD203B41FA5}">
                      <a16:colId xmlns:a16="http://schemas.microsoft.com/office/drawing/2014/main" val="2904842575"/>
                    </a:ext>
                  </a:extLst>
                </a:gridCol>
                <a:gridCol w="208280">
                  <a:extLst>
                    <a:ext uri="{9D8B030D-6E8A-4147-A177-3AD203B41FA5}">
                      <a16:colId xmlns:a16="http://schemas.microsoft.com/office/drawing/2014/main" val="2036678840"/>
                    </a:ext>
                  </a:extLst>
                </a:gridCol>
                <a:gridCol w="208280">
                  <a:extLst>
                    <a:ext uri="{9D8B030D-6E8A-4147-A177-3AD203B41FA5}">
                      <a16:colId xmlns:a16="http://schemas.microsoft.com/office/drawing/2014/main" val="246348238"/>
                    </a:ext>
                  </a:extLst>
                </a:gridCol>
                <a:gridCol w="208280">
                  <a:extLst>
                    <a:ext uri="{9D8B030D-6E8A-4147-A177-3AD203B41FA5}">
                      <a16:colId xmlns:a16="http://schemas.microsoft.com/office/drawing/2014/main" val="3854260310"/>
                    </a:ext>
                  </a:extLst>
                </a:gridCol>
                <a:gridCol w="208280">
                  <a:extLst>
                    <a:ext uri="{9D8B030D-6E8A-4147-A177-3AD203B41FA5}">
                      <a16:colId xmlns:a16="http://schemas.microsoft.com/office/drawing/2014/main" val="882057129"/>
                    </a:ext>
                  </a:extLst>
                </a:gridCol>
                <a:gridCol w="208280">
                  <a:extLst>
                    <a:ext uri="{9D8B030D-6E8A-4147-A177-3AD203B41FA5}">
                      <a16:colId xmlns:a16="http://schemas.microsoft.com/office/drawing/2014/main" val="3475118881"/>
                    </a:ext>
                  </a:extLst>
                </a:gridCol>
                <a:gridCol w="208280">
                  <a:extLst>
                    <a:ext uri="{9D8B030D-6E8A-4147-A177-3AD203B41FA5}">
                      <a16:colId xmlns:a16="http://schemas.microsoft.com/office/drawing/2014/main" val="638387475"/>
                    </a:ext>
                  </a:extLst>
                </a:gridCol>
                <a:gridCol w="208280">
                  <a:extLst>
                    <a:ext uri="{9D8B030D-6E8A-4147-A177-3AD203B41FA5}">
                      <a16:colId xmlns:a16="http://schemas.microsoft.com/office/drawing/2014/main" val="1617607368"/>
                    </a:ext>
                  </a:extLst>
                </a:gridCol>
                <a:gridCol w="208280">
                  <a:extLst>
                    <a:ext uri="{9D8B030D-6E8A-4147-A177-3AD203B41FA5}">
                      <a16:colId xmlns:a16="http://schemas.microsoft.com/office/drawing/2014/main" val="2192602285"/>
                    </a:ext>
                  </a:extLst>
                </a:gridCol>
                <a:gridCol w="208280">
                  <a:extLst>
                    <a:ext uri="{9D8B030D-6E8A-4147-A177-3AD203B41FA5}">
                      <a16:colId xmlns:a16="http://schemas.microsoft.com/office/drawing/2014/main" val="538010276"/>
                    </a:ext>
                  </a:extLst>
                </a:gridCol>
                <a:gridCol w="208280">
                  <a:extLst>
                    <a:ext uri="{9D8B030D-6E8A-4147-A177-3AD203B41FA5}">
                      <a16:colId xmlns:a16="http://schemas.microsoft.com/office/drawing/2014/main" val="2646504008"/>
                    </a:ext>
                  </a:extLst>
                </a:gridCol>
                <a:gridCol w="208280">
                  <a:extLst>
                    <a:ext uri="{9D8B030D-6E8A-4147-A177-3AD203B41FA5}">
                      <a16:colId xmlns:a16="http://schemas.microsoft.com/office/drawing/2014/main" val="3012001560"/>
                    </a:ext>
                  </a:extLst>
                </a:gridCol>
                <a:gridCol w="208280">
                  <a:extLst>
                    <a:ext uri="{9D8B030D-6E8A-4147-A177-3AD203B41FA5}">
                      <a16:colId xmlns:a16="http://schemas.microsoft.com/office/drawing/2014/main" val="496513543"/>
                    </a:ext>
                  </a:extLst>
                </a:gridCol>
                <a:gridCol w="208280">
                  <a:extLst>
                    <a:ext uri="{9D8B030D-6E8A-4147-A177-3AD203B41FA5}">
                      <a16:colId xmlns:a16="http://schemas.microsoft.com/office/drawing/2014/main" val="2923140406"/>
                    </a:ext>
                  </a:extLst>
                </a:gridCol>
                <a:gridCol w="208280">
                  <a:extLst>
                    <a:ext uri="{9D8B030D-6E8A-4147-A177-3AD203B41FA5}">
                      <a16:colId xmlns:a16="http://schemas.microsoft.com/office/drawing/2014/main" val="1252716392"/>
                    </a:ext>
                  </a:extLst>
                </a:gridCol>
                <a:gridCol w="208280">
                  <a:extLst>
                    <a:ext uri="{9D8B030D-6E8A-4147-A177-3AD203B41FA5}">
                      <a16:colId xmlns:a16="http://schemas.microsoft.com/office/drawing/2014/main" val="912730879"/>
                    </a:ext>
                  </a:extLst>
                </a:gridCol>
                <a:gridCol w="208280">
                  <a:extLst>
                    <a:ext uri="{9D8B030D-6E8A-4147-A177-3AD203B41FA5}">
                      <a16:colId xmlns:a16="http://schemas.microsoft.com/office/drawing/2014/main" val="852220838"/>
                    </a:ext>
                  </a:extLst>
                </a:gridCol>
                <a:gridCol w="208280">
                  <a:extLst>
                    <a:ext uri="{9D8B030D-6E8A-4147-A177-3AD203B41FA5}">
                      <a16:colId xmlns:a16="http://schemas.microsoft.com/office/drawing/2014/main" val="363234453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Feedback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Virality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Hidden?</a:t>
                      </a:r>
                    </a:p>
                  </a:txBody>
                  <a:tcPr/>
                </a:tc>
                <a:extLst>
                  <a:ext uri="{0D108BD9-81ED-4DB2-BD59-A6C34878D82A}">
                    <a16:rowId xmlns:a16="http://schemas.microsoft.com/office/drawing/2014/main" val="203753382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Vietnamnet.vn - 2019-06-04 22:00:01 </a:t>
                      </a:r>
                      <a:r>
                        <a:rPr kumimoji="0" lang="en-US" sz="1000" b="0" i="0" u="none" strike="noStrike" kern="1200" cap="none" spc="0" normalizeH="0" baseline="0" noProof="0">
                          <a:ln>
                            <a:noFill/>
                          </a:ln>
                          <a:solidFill>
                            <a:prstClr val="black"/>
                          </a:solidFill>
                          <a:effectLst/>
                          <a:uLnTx/>
                          <a:uFillTx/>
                          <a:latin typeface="+mn-lt"/>
                          <a:ea typeface="+mn-ea"/>
                          <a:cs typeface="+mn-cs"/>
                        </a:rPr>
                        <a:t> 
 Có cái biển đẹp có khác! 30 triệu tiền xe, còn lại 170 triệu là giá trị chiếc biển ấy chứ?
#xe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https://external.xx.fbcdn.net/safe_image.php?d=AQD1SgcqHffi0rLU&amp;w=720&amp;h=720&amp;url=https%3A%2F%2Fvnn-imgs-f.vgcloud.vn%2F2019%2F06%2F04%2F15%2Fhonda-vision-bien-ngu-quy-5-gia-gan-200-trieu-gay-choang-1.jpg&amp;cfs=1&amp;_nc_hash=AQBVQcSiU9bJ920M</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06/05/2019 07:12:23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3844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2765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2765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4.3038 %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Public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Link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extLst>
                  <a:ext uri="{0D108BD9-81ED-4DB2-BD59-A6C34878D82A}">
                    <a16:rowId xmlns:a16="http://schemas.microsoft.com/office/drawing/2014/main" val="4132716639"/>
                  </a:ext>
                </a:extLst>
              </a:tr>
            </a:tbl>
          </a:graphicData>
        </a:graphic>
      </p:graphicFrame>
      <p:sp>
        <p:nvSpPr>
          <p:cNvPr id="4" name="Text Placeholder 3">
            <a:extLst>
              <a:ext uri="{FF2B5EF4-FFF2-40B4-BE49-F238E27FC236}">
                <a16:creationId xmlns:a16="http://schemas.microsoft.com/office/drawing/2014/main" id="{43275727-C019-4A9F-B2E7-2106D3572D56}"/>
              </a:ext>
            </a:extLst>
          </p:cNvPr>
          <p:cNvSpPr>
            <a:spLocks noGrp="1"/>
          </p:cNvSpPr>
          <p:nvPr>
            <p:ph type="body" sz="quarter" idx="14"/>
          </p:nvPr>
        </p:nvSpPr>
        <p:spPr/>
        <p:txBody>
          <a:bodyPr/>
          <a:lstStyle/>
          <a:p>
            <a:r>
              <a:rPr lang="en-US"/>
              <a:t>06/04/2019 - 06/04/2019</a:t>
            </a:r>
          </a:p>
        </p:txBody>
      </p:sp>
    </p:spTree>
    <p:extLst>
      <p:ext uri="{BB962C8B-B14F-4D97-AF65-F5344CB8AC3E}">
        <p14:creationId xmlns:p14="http://schemas.microsoft.com/office/powerpoint/2010/main" val="1780587232"/>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E7F99A1-C7AF-48A7-A4D0-437D8A72F478}"/>
              </a:ext>
            </a:extLst>
          </p:cNvPr>
          <p:cNvSpPr>
            <a:spLocks noGrp="1"/>
          </p:cNvSpPr>
          <p:nvPr>
            <p:ph type="title"/>
          </p:nvPr>
        </p:nvSpPr>
        <p:spPr/>
        <p:txBody>
          <a:bodyPr/>
          <a:lstStyle/>
          <a:p>
            <a:r>
              <a:rPr lang="en-US"/>
              <a:t>Facebook Own Posts Table | Vietnamnet.vn - 5 of 26</a:t>
            </a:r>
          </a:p>
        </p:txBody>
      </p:sp>
      <p:graphicFrame>
        <p:nvGraphicFramePr>
          <p:cNvPr id="5" name="Table Placeholder 4">
            <a:extLst>
              <a:ext uri="{FF2B5EF4-FFF2-40B4-BE49-F238E27FC236}">
                <a16:creationId xmlns:a16="http://schemas.microsoft.com/office/drawing/2014/main" id="{BB6243B2-7279-433C-839D-A591477D45D0}"/>
              </a:ext>
            </a:extLst>
          </p:cNvPr>
          <p:cNvGraphicFramePr>
            <a:graphicFrameLocks noGrp="1"/>
          </p:cNvGraphicFramePr>
          <p:nvPr>
            <p:ph type="tbl" sz="quarter" idx="13"/>
            <p:extLst>
              <p:ext uri="{D42A27DB-BD31-4B8C-83A1-F6EECF244321}">
                <p14:modId xmlns:p14="http://schemas.microsoft.com/office/powerpoint/2010/main" val="304231493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798061">
                  <a:extLst>
                    <a:ext uri="{9D8B030D-6E8A-4147-A177-3AD203B41FA5}">
                      <a16:colId xmlns:a16="http://schemas.microsoft.com/office/drawing/2014/main" val="1139281375"/>
                    </a:ext>
                  </a:extLst>
                </a:gridCol>
                <a:gridCol w="905255">
                  <a:extLst>
                    <a:ext uri="{9D8B030D-6E8A-4147-A177-3AD203B41FA5}">
                      <a16:colId xmlns:a16="http://schemas.microsoft.com/office/drawing/2014/main" val="2818037058"/>
                    </a:ext>
                  </a:extLst>
                </a:gridCol>
                <a:gridCol w="246888">
                  <a:extLst>
                    <a:ext uri="{9D8B030D-6E8A-4147-A177-3AD203B41FA5}">
                      <a16:colId xmlns:a16="http://schemas.microsoft.com/office/drawing/2014/main" val="3380926296"/>
                    </a:ext>
                  </a:extLst>
                </a:gridCol>
                <a:gridCol w="208280">
                  <a:extLst>
                    <a:ext uri="{9D8B030D-6E8A-4147-A177-3AD203B41FA5}">
                      <a16:colId xmlns:a16="http://schemas.microsoft.com/office/drawing/2014/main" val="2523531488"/>
                    </a:ext>
                  </a:extLst>
                </a:gridCol>
                <a:gridCol w="208280">
                  <a:extLst>
                    <a:ext uri="{9D8B030D-6E8A-4147-A177-3AD203B41FA5}">
                      <a16:colId xmlns:a16="http://schemas.microsoft.com/office/drawing/2014/main" val="1511620034"/>
                    </a:ext>
                  </a:extLst>
                </a:gridCol>
                <a:gridCol w="208280">
                  <a:extLst>
                    <a:ext uri="{9D8B030D-6E8A-4147-A177-3AD203B41FA5}">
                      <a16:colId xmlns:a16="http://schemas.microsoft.com/office/drawing/2014/main" val="3866816458"/>
                    </a:ext>
                  </a:extLst>
                </a:gridCol>
                <a:gridCol w="208280">
                  <a:extLst>
                    <a:ext uri="{9D8B030D-6E8A-4147-A177-3AD203B41FA5}">
                      <a16:colId xmlns:a16="http://schemas.microsoft.com/office/drawing/2014/main" val="3475152117"/>
                    </a:ext>
                  </a:extLst>
                </a:gridCol>
                <a:gridCol w="208280">
                  <a:extLst>
                    <a:ext uri="{9D8B030D-6E8A-4147-A177-3AD203B41FA5}">
                      <a16:colId xmlns:a16="http://schemas.microsoft.com/office/drawing/2014/main" val="4264384655"/>
                    </a:ext>
                  </a:extLst>
                </a:gridCol>
                <a:gridCol w="208280">
                  <a:extLst>
                    <a:ext uri="{9D8B030D-6E8A-4147-A177-3AD203B41FA5}">
                      <a16:colId xmlns:a16="http://schemas.microsoft.com/office/drawing/2014/main" val="4182468174"/>
                    </a:ext>
                  </a:extLst>
                </a:gridCol>
                <a:gridCol w="208280">
                  <a:extLst>
                    <a:ext uri="{9D8B030D-6E8A-4147-A177-3AD203B41FA5}">
                      <a16:colId xmlns:a16="http://schemas.microsoft.com/office/drawing/2014/main" val="1377436213"/>
                    </a:ext>
                  </a:extLst>
                </a:gridCol>
                <a:gridCol w="208280">
                  <a:extLst>
                    <a:ext uri="{9D8B030D-6E8A-4147-A177-3AD203B41FA5}">
                      <a16:colId xmlns:a16="http://schemas.microsoft.com/office/drawing/2014/main" val="2026752670"/>
                    </a:ext>
                  </a:extLst>
                </a:gridCol>
                <a:gridCol w="208280">
                  <a:extLst>
                    <a:ext uri="{9D8B030D-6E8A-4147-A177-3AD203B41FA5}">
                      <a16:colId xmlns:a16="http://schemas.microsoft.com/office/drawing/2014/main" val="3780465800"/>
                    </a:ext>
                  </a:extLst>
                </a:gridCol>
                <a:gridCol w="208280">
                  <a:extLst>
                    <a:ext uri="{9D8B030D-6E8A-4147-A177-3AD203B41FA5}">
                      <a16:colId xmlns:a16="http://schemas.microsoft.com/office/drawing/2014/main" val="2756263252"/>
                    </a:ext>
                  </a:extLst>
                </a:gridCol>
                <a:gridCol w="208280">
                  <a:extLst>
                    <a:ext uri="{9D8B030D-6E8A-4147-A177-3AD203B41FA5}">
                      <a16:colId xmlns:a16="http://schemas.microsoft.com/office/drawing/2014/main" val="3968025177"/>
                    </a:ext>
                  </a:extLst>
                </a:gridCol>
                <a:gridCol w="208280">
                  <a:extLst>
                    <a:ext uri="{9D8B030D-6E8A-4147-A177-3AD203B41FA5}">
                      <a16:colId xmlns:a16="http://schemas.microsoft.com/office/drawing/2014/main" val="119873228"/>
                    </a:ext>
                  </a:extLst>
                </a:gridCol>
                <a:gridCol w="208280">
                  <a:extLst>
                    <a:ext uri="{9D8B030D-6E8A-4147-A177-3AD203B41FA5}">
                      <a16:colId xmlns:a16="http://schemas.microsoft.com/office/drawing/2014/main" val="4055404031"/>
                    </a:ext>
                  </a:extLst>
                </a:gridCol>
                <a:gridCol w="208280">
                  <a:extLst>
                    <a:ext uri="{9D8B030D-6E8A-4147-A177-3AD203B41FA5}">
                      <a16:colId xmlns:a16="http://schemas.microsoft.com/office/drawing/2014/main" val="1286009818"/>
                    </a:ext>
                  </a:extLst>
                </a:gridCol>
                <a:gridCol w="208280">
                  <a:extLst>
                    <a:ext uri="{9D8B030D-6E8A-4147-A177-3AD203B41FA5}">
                      <a16:colId xmlns:a16="http://schemas.microsoft.com/office/drawing/2014/main" val="1163550713"/>
                    </a:ext>
                  </a:extLst>
                </a:gridCol>
                <a:gridCol w="208280">
                  <a:extLst>
                    <a:ext uri="{9D8B030D-6E8A-4147-A177-3AD203B41FA5}">
                      <a16:colId xmlns:a16="http://schemas.microsoft.com/office/drawing/2014/main" val="1560111706"/>
                    </a:ext>
                  </a:extLst>
                </a:gridCol>
                <a:gridCol w="208280">
                  <a:extLst>
                    <a:ext uri="{9D8B030D-6E8A-4147-A177-3AD203B41FA5}">
                      <a16:colId xmlns:a16="http://schemas.microsoft.com/office/drawing/2014/main" val="390826073"/>
                    </a:ext>
                  </a:extLst>
                </a:gridCol>
                <a:gridCol w="208280">
                  <a:extLst>
                    <a:ext uri="{9D8B030D-6E8A-4147-A177-3AD203B41FA5}">
                      <a16:colId xmlns:a16="http://schemas.microsoft.com/office/drawing/2014/main" val="3041428392"/>
                    </a:ext>
                  </a:extLst>
                </a:gridCol>
                <a:gridCol w="208280">
                  <a:extLst>
                    <a:ext uri="{9D8B030D-6E8A-4147-A177-3AD203B41FA5}">
                      <a16:colId xmlns:a16="http://schemas.microsoft.com/office/drawing/2014/main" val="1783662496"/>
                    </a:ext>
                  </a:extLst>
                </a:gridCol>
                <a:gridCol w="208280">
                  <a:extLst>
                    <a:ext uri="{9D8B030D-6E8A-4147-A177-3AD203B41FA5}">
                      <a16:colId xmlns:a16="http://schemas.microsoft.com/office/drawing/2014/main" val="1205783310"/>
                    </a:ext>
                  </a:extLst>
                </a:gridCol>
                <a:gridCol w="208280">
                  <a:extLst>
                    <a:ext uri="{9D8B030D-6E8A-4147-A177-3AD203B41FA5}">
                      <a16:colId xmlns:a16="http://schemas.microsoft.com/office/drawing/2014/main" val="1383047111"/>
                    </a:ext>
                  </a:extLst>
                </a:gridCol>
                <a:gridCol w="208280">
                  <a:extLst>
                    <a:ext uri="{9D8B030D-6E8A-4147-A177-3AD203B41FA5}">
                      <a16:colId xmlns:a16="http://schemas.microsoft.com/office/drawing/2014/main" val="2740096514"/>
                    </a:ext>
                  </a:extLst>
                </a:gridCol>
                <a:gridCol w="208280">
                  <a:extLst>
                    <a:ext uri="{9D8B030D-6E8A-4147-A177-3AD203B41FA5}">
                      <a16:colId xmlns:a16="http://schemas.microsoft.com/office/drawing/2014/main" val="4150158660"/>
                    </a:ext>
                  </a:extLst>
                </a:gridCol>
                <a:gridCol w="208280">
                  <a:extLst>
                    <a:ext uri="{9D8B030D-6E8A-4147-A177-3AD203B41FA5}">
                      <a16:colId xmlns:a16="http://schemas.microsoft.com/office/drawing/2014/main" val="505823975"/>
                    </a:ext>
                  </a:extLst>
                </a:gridCol>
                <a:gridCol w="208280">
                  <a:extLst>
                    <a:ext uri="{9D8B030D-6E8A-4147-A177-3AD203B41FA5}">
                      <a16:colId xmlns:a16="http://schemas.microsoft.com/office/drawing/2014/main" val="1658208042"/>
                    </a:ext>
                  </a:extLst>
                </a:gridCol>
                <a:gridCol w="208280">
                  <a:extLst>
                    <a:ext uri="{9D8B030D-6E8A-4147-A177-3AD203B41FA5}">
                      <a16:colId xmlns:a16="http://schemas.microsoft.com/office/drawing/2014/main" val="357963234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Feedback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Virality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Hidden?</a:t>
                      </a:r>
                    </a:p>
                  </a:txBody>
                  <a:tcPr/>
                </a:tc>
                <a:extLst>
                  <a:ext uri="{0D108BD9-81ED-4DB2-BD59-A6C34878D82A}">
                    <a16:rowId xmlns:a16="http://schemas.microsoft.com/office/drawing/2014/main" val="139846455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Vietnamnet.vn - 2019-06-04 21:45:00 </a:t>
                      </a:r>
                      <a:r>
                        <a:rPr kumimoji="0" lang="en-US" sz="1000" b="0" i="0" u="none" strike="noStrike" kern="1200" cap="none" spc="0" normalizeH="0" baseline="0" noProof="0">
                          <a:ln>
                            <a:noFill/>
                          </a:ln>
                          <a:solidFill>
                            <a:prstClr val="black"/>
                          </a:solidFill>
                          <a:effectLst/>
                          <a:uLnTx/>
                          <a:uFillTx/>
                          <a:latin typeface="+mn-lt"/>
                          <a:ea typeface="+mn-ea"/>
                          <a:cs typeface="+mn-cs"/>
                        </a:rPr>
                        <a:t> 
 Tổng thống Mỹ Donald Trump đã vô tình phá vỡ quy tắc của hoàng gia Anh khi...
#thếgiới</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external.xx.fbcdn.net/safe_image.php?d=AQChppIVui-9Lm6x&amp;w=400&amp;h=400&amp;url=https%3A%2F%2Fvnn-imgs-f.vgcloud.vn%2F2019%2F06%2F04%2F17%2Fong-trump-pha-vo-quy-tac-hoang-gia-khi-dien-kien-nu-hoang-anh.jpg&amp;cfs=1&amp;sx=147&amp;sy=0&amp;sw=400&amp;sh=400&amp;_nc_hash=AQDvGBW5eNXMLD1u</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06/05/2019 07:12:23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2933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38803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28357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28357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3370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11.8842 %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Public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Link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extLst>
                  <a:ext uri="{0D108BD9-81ED-4DB2-BD59-A6C34878D82A}">
                    <a16:rowId xmlns:a16="http://schemas.microsoft.com/office/drawing/2014/main" val="3207305788"/>
                  </a:ext>
                </a:extLst>
              </a:tr>
            </a:tbl>
          </a:graphicData>
        </a:graphic>
      </p:graphicFrame>
      <p:sp>
        <p:nvSpPr>
          <p:cNvPr id="4" name="Text Placeholder 3">
            <a:extLst>
              <a:ext uri="{FF2B5EF4-FFF2-40B4-BE49-F238E27FC236}">
                <a16:creationId xmlns:a16="http://schemas.microsoft.com/office/drawing/2014/main" id="{AF255B71-8923-4EBD-BF9B-08120D73FF00}"/>
              </a:ext>
            </a:extLst>
          </p:cNvPr>
          <p:cNvSpPr>
            <a:spLocks noGrp="1"/>
          </p:cNvSpPr>
          <p:nvPr>
            <p:ph type="body" sz="quarter" idx="14"/>
          </p:nvPr>
        </p:nvSpPr>
        <p:spPr/>
        <p:txBody>
          <a:bodyPr/>
          <a:lstStyle/>
          <a:p>
            <a:r>
              <a:rPr lang="en-US"/>
              <a:t>06/04/2019 - 06/04/2019</a:t>
            </a:r>
          </a:p>
        </p:txBody>
      </p:sp>
    </p:spTree>
    <p:extLst>
      <p:ext uri="{BB962C8B-B14F-4D97-AF65-F5344CB8AC3E}">
        <p14:creationId xmlns:p14="http://schemas.microsoft.com/office/powerpoint/2010/main" val="3809391198"/>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47626F4-C60C-4472-90C6-8684FB973EBE}"/>
              </a:ext>
            </a:extLst>
          </p:cNvPr>
          <p:cNvSpPr>
            <a:spLocks noGrp="1"/>
          </p:cNvSpPr>
          <p:nvPr>
            <p:ph type="title"/>
          </p:nvPr>
        </p:nvSpPr>
        <p:spPr/>
        <p:txBody>
          <a:bodyPr/>
          <a:lstStyle/>
          <a:p>
            <a:r>
              <a:rPr lang="en-US"/>
              <a:t>Facebook Own Posts Table | Vietnamnet.vn - 6 of 26</a:t>
            </a:r>
          </a:p>
        </p:txBody>
      </p:sp>
      <p:graphicFrame>
        <p:nvGraphicFramePr>
          <p:cNvPr id="5" name="Table Placeholder 4">
            <a:extLst>
              <a:ext uri="{FF2B5EF4-FFF2-40B4-BE49-F238E27FC236}">
                <a16:creationId xmlns:a16="http://schemas.microsoft.com/office/drawing/2014/main" id="{82859CFF-592E-42C2-96B9-90D85010A783}"/>
              </a:ext>
            </a:extLst>
          </p:cNvPr>
          <p:cNvGraphicFramePr>
            <a:graphicFrameLocks noGrp="1"/>
          </p:cNvGraphicFramePr>
          <p:nvPr>
            <p:ph type="tbl" sz="quarter" idx="13"/>
            <p:extLst>
              <p:ext uri="{D42A27DB-BD31-4B8C-83A1-F6EECF244321}">
                <p14:modId xmlns:p14="http://schemas.microsoft.com/office/powerpoint/2010/main" val="259891236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798061">
                  <a:extLst>
                    <a:ext uri="{9D8B030D-6E8A-4147-A177-3AD203B41FA5}">
                      <a16:colId xmlns:a16="http://schemas.microsoft.com/office/drawing/2014/main" val="3972103072"/>
                    </a:ext>
                  </a:extLst>
                </a:gridCol>
                <a:gridCol w="905255">
                  <a:extLst>
                    <a:ext uri="{9D8B030D-6E8A-4147-A177-3AD203B41FA5}">
                      <a16:colId xmlns:a16="http://schemas.microsoft.com/office/drawing/2014/main" val="184874498"/>
                    </a:ext>
                  </a:extLst>
                </a:gridCol>
                <a:gridCol w="246888">
                  <a:extLst>
                    <a:ext uri="{9D8B030D-6E8A-4147-A177-3AD203B41FA5}">
                      <a16:colId xmlns:a16="http://schemas.microsoft.com/office/drawing/2014/main" val="3509425861"/>
                    </a:ext>
                  </a:extLst>
                </a:gridCol>
                <a:gridCol w="208280">
                  <a:extLst>
                    <a:ext uri="{9D8B030D-6E8A-4147-A177-3AD203B41FA5}">
                      <a16:colId xmlns:a16="http://schemas.microsoft.com/office/drawing/2014/main" val="3506811546"/>
                    </a:ext>
                  </a:extLst>
                </a:gridCol>
                <a:gridCol w="208280">
                  <a:extLst>
                    <a:ext uri="{9D8B030D-6E8A-4147-A177-3AD203B41FA5}">
                      <a16:colId xmlns:a16="http://schemas.microsoft.com/office/drawing/2014/main" val="3184465749"/>
                    </a:ext>
                  </a:extLst>
                </a:gridCol>
                <a:gridCol w="208280">
                  <a:extLst>
                    <a:ext uri="{9D8B030D-6E8A-4147-A177-3AD203B41FA5}">
                      <a16:colId xmlns:a16="http://schemas.microsoft.com/office/drawing/2014/main" val="93679000"/>
                    </a:ext>
                  </a:extLst>
                </a:gridCol>
                <a:gridCol w="208280">
                  <a:extLst>
                    <a:ext uri="{9D8B030D-6E8A-4147-A177-3AD203B41FA5}">
                      <a16:colId xmlns:a16="http://schemas.microsoft.com/office/drawing/2014/main" val="4106848233"/>
                    </a:ext>
                  </a:extLst>
                </a:gridCol>
                <a:gridCol w="208280">
                  <a:extLst>
                    <a:ext uri="{9D8B030D-6E8A-4147-A177-3AD203B41FA5}">
                      <a16:colId xmlns:a16="http://schemas.microsoft.com/office/drawing/2014/main" val="200545640"/>
                    </a:ext>
                  </a:extLst>
                </a:gridCol>
                <a:gridCol w="208280">
                  <a:extLst>
                    <a:ext uri="{9D8B030D-6E8A-4147-A177-3AD203B41FA5}">
                      <a16:colId xmlns:a16="http://schemas.microsoft.com/office/drawing/2014/main" val="3954505696"/>
                    </a:ext>
                  </a:extLst>
                </a:gridCol>
                <a:gridCol w="208280">
                  <a:extLst>
                    <a:ext uri="{9D8B030D-6E8A-4147-A177-3AD203B41FA5}">
                      <a16:colId xmlns:a16="http://schemas.microsoft.com/office/drawing/2014/main" val="2470583726"/>
                    </a:ext>
                  </a:extLst>
                </a:gridCol>
                <a:gridCol w="208280">
                  <a:extLst>
                    <a:ext uri="{9D8B030D-6E8A-4147-A177-3AD203B41FA5}">
                      <a16:colId xmlns:a16="http://schemas.microsoft.com/office/drawing/2014/main" val="3902533051"/>
                    </a:ext>
                  </a:extLst>
                </a:gridCol>
                <a:gridCol w="208280">
                  <a:extLst>
                    <a:ext uri="{9D8B030D-6E8A-4147-A177-3AD203B41FA5}">
                      <a16:colId xmlns:a16="http://schemas.microsoft.com/office/drawing/2014/main" val="2118557957"/>
                    </a:ext>
                  </a:extLst>
                </a:gridCol>
                <a:gridCol w="208280">
                  <a:extLst>
                    <a:ext uri="{9D8B030D-6E8A-4147-A177-3AD203B41FA5}">
                      <a16:colId xmlns:a16="http://schemas.microsoft.com/office/drawing/2014/main" val="664665892"/>
                    </a:ext>
                  </a:extLst>
                </a:gridCol>
                <a:gridCol w="208280">
                  <a:extLst>
                    <a:ext uri="{9D8B030D-6E8A-4147-A177-3AD203B41FA5}">
                      <a16:colId xmlns:a16="http://schemas.microsoft.com/office/drawing/2014/main" val="408709333"/>
                    </a:ext>
                  </a:extLst>
                </a:gridCol>
                <a:gridCol w="208280">
                  <a:extLst>
                    <a:ext uri="{9D8B030D-6E8A-4147-A177-3AD203B41FA5}">
                      <a16:colId xmlns:a16="http://schemas.microsoft.com/office/drawing/2014/main" val="973269454"/>
                    </a:ext>
                  </a:extLst>
                </a:gridCol>
                <a:gridCol w="208280">
                  <a:extLst>
                    <a:ext uri="{9D8B030D-6E8A-4147-A177-3AD203B41FA5}">
                      <a16:colId xmlns:a16="http://schemas.microsoft.com/office/drawing/2014/main" val="624413554"/>
                    </a:ext>
                  </a:extLst>
                </a:gridCol>
                <a:gridCol w="208280">
                  <a:extLst>
                    <a:ext uri="{9D8B030D-6E8A-4147-A177-3AD203B41FA5}">
                      <a16:colId xmlns:a16="http://schemas.microsoft.com/office/drawing/2014/main" val="2361015219"/>
                    </a:ext>
                  </a:extLst>
                </a:gridCol>
                <a:gridCol w="208280">
                  <a:extLst>
                    <a:ext uri="{9D8B030D-6E8A-4147-A177-3AD203B41FA5}">
                      <a16:colId xmlns:a16="http://schemas.microsoft.com/office/drawing/2014/main" val="2159121265"/>
                    </a:ext>
                  </a:extLst>
                </a:gridCol>
                <a:gridCol w="208280">
                  <a:extLst>
                    <a:ext uri="{9D8B030D-6E8A-4147-A177-3AD203B41FA5}">
                      <a16:colId xmlns:a16="http://schemas.microsoft.com/office/drawing/2014/main" val="868598289"/>
                    </a:ext>
                  </a:extLst>
                </a:gridCol>
                <a:gridCol w="208280">
                  <a:extLst>
                    <a:ext uri="{9D8B030D-6E8A-4147-A177-3AD203B41FA5}">
                      <a16:colId xmlns:a16="http://schemas.microsoft.com/office/drawing/2014/main" val="3690096428"/>
                    </a:ext>
                  </a:extLst>
                </a:gridCol>
                <a:gridCol w="208280">
                  <a:extLst>
                    <a:ext uri="{9D8B030D-6E8A-4147-A177-3AD203B41FA5}">
                      <a16:colId xmlns:a16="http://schemas.microsoft.com/office/drawing/2014/main" val="1177335233"/>
                    </a:ext>
                  </a:extLst>
                </a:gridCol>
                <a:gridCol w="208280">
                  <a:extLst>
                    <a:ext uri="{9D8B030D-6E8A-4147-A177-3AD203B41FA5}">
                      <a16:colId xmlns:a16="http://schemas.microsoft.com/office/drawing/2014/main" val="4146553662"/>
                    </a:ext>
                  </a:extLst>
                </a:gridCol>
                <a:gridCol w="208280">
                  <a:extLst>
                    <a:ext uri="{9D8B030D-6E8A-4147-A177-3AD203B41FA5}">
                      <a16:colId xmlns:a16="http://schemas.microsoft.com/office/drawing/2014/main" val="1468130989"/>
                    </a:ext>
                  </a:extLst>
                </a:gridCol>
                <a:gridCol w="208280">
                  <a:extLst>
                    <a:ext uri="{9D8B030D-6E8A-4147-A177-3AD203B41FA5}">
                      <a16:colId xmlns:a16="http://schemas.microsoft.com/office/drawing/2014/main" val="643964070"/>
                    </a:ext>
                  </a:extLst>
                </a:gridCol>
                <a:gridCol w="208280">
                  <a:extLst>
                    <a:ext uri="{9D8B030D-6E8A-4147-A177-3AD203B41FA5}">
                      <a16:colId xmlns:a16="http://schemas.microsoft.com/office/drawing/2014/main" val="3501802730"/>
                    </a:ext>
                  </a:extLst>
                </a:gridCol>
                <a:gridCol w="208280">
                  <a:extLst>
                    <a:ext uri="{9D8B030D-6E8A-4147-A177-3AD203B41FA5}">
                      <a16:colId xmlns:a16="http://schemas.microsoft.com/office/drawing/2014/main" val="2477254137"/>
                    </a:ext>
                  </a:extLst>
                </a:gridCol>
                <a:gridCol w="208280">
                  <a:extLst>
                    <a:ext uri="{9D8B030D-6E8A-4147-A177-3AD203B41FA5}">
                      <a16:colId xmlns:a16="http://schemas.microsoft.com/office/drawing/2014/main" val="3101667087"/>
                    </a:ext>
                  </a:extLst>
                </a:gridCol>
                <a:gridCol w="208280">
                  <a:extLst>
                    <a:ext uri="{9D8B030D-6E8A-4147-A177-3AD203B41FA5}">
                      <a16:colId xmlns:a16="http://schemas.microsoft.com/office/drawing/2014/main" val="3069626415"/>
                    </a:ext>
                  </a:extLst>
                </a:gridCol>
                <a:gridCol w="208280">
                  <a:extLst>
                    <a:ext uri="{9D8B030D-6E8A-4147-A177-3AD203B41FA5}">
                      <a16:colId xmlns:a16="http://schemas.microsoft.com/office/drawing/2014/main" val="193523452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Feedback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Virality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Hidden?</a:t>
                      </a:r>
                    </a:p>
                  </a:txBody>
                  <a:tcPr/>
                </a:tc>
                <a:extLst>
                  <a:ext uri="{0D108BD9-81ED-4DB2-BD59-A6C34878D82A}">
                    <a16:rowId xmlns:a16="http://schemas.microsoft.com/office/drawing/2014/main" val="286839093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vi-VN" sz="1000" b="1" i="0" u="none" strike="noStrike" kern="1200" cap="none" spc="0" normalizeH="0" baseline="0" noProof="0">
                          <a:ln>
                            <a:noFill/>
                          </a:ln>
                          <a:solidFill>
                            <a:prstClr val="black"/>
                          </a:solidFill>
                          <a:effectLst/>
                          <a:uLnTx/>
                          <a:uFillTx/>
                          <a:latin typeface="+mn-lt"/>
                          <a:ea typeface="+mn-ea"/>
                          <a:cs typeface="+mn-cs"/>
                        </a:rPr>
                        <a:t> Vietnamnet.vn - 2019-06-04 21:30:00 </a:t>
                      </a:r>
                      <a:r>
                        <a:rPr kumimoji="0" lang="vi-VN" sz="1000" b="0" i="0" u="none" strike="noStrike" kern="1200" cap="none" spc="0" normalizeH="0" baseline="0" noProof="0">
                          <a:ln>
                            <a:noFill/>
                          </a:ln>
                          <a:solidFill>
                            <a:prstClr val="black"/>
                          </a:solidFill>
                          <a:effectLst/>
                          <a:uLnTx/>
                          <a:uFillTx/>
                          <a:latin typeface="+mn-lt"/>
                          <a:ea typeface="+mn-ea"/>
                          <a:cs typeface="+mn-cs"/>
                        </a:rPr>
                        <a:t> 
 Dịch tả lợn Châu Phi lây lan ra 52 tỉnh, thành phố, tổng số lợn bị bệnh buộc phải tiêu hủy là hơn 2,2 triệu con, con số thiệt hại ước tính khoảng 3.600 tỷ đồng. 
#kinhdoanh</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https://external.xx.fbcdn.net/safe_image.php?d=AQBQMTQKtjiWsiz7&amp;w=508&amp;h=508&amp;url=https%3A%2F%2Fvnn-imgs-f.vgcloud.vn%2F2019%2F02%2F19%2F19%2Fdich-ta-lon-chau-phi.jpg&amp;cfs=1&amp;sx=273&amp;sy=0&amp;sw=508&amp;sh=508&amp;_nc_hash=AQB9gik7LXrRN5Wg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06/05/2019 07:12:23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978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736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583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988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92414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69109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69109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2379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3.4424 %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Public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Link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extLst>
                  <a:ext uri="{0D108BD9-81ED-4DB2-BD59-A6C34878D82A}">
                    <a16:rowId xmlns:a16="http://schemas.microsoft.com/office/drawing/2014/main" val="4242577208"/>
                  </a:ext>
                </a:extLst>
              </a:tr>
            </a:tbl>
          </a:graphicData>
        </a:graphic>
      </p:graphicFrame>
      <p:sp>
        <p:nvSpPr>
          <p:cNvPr id="4" name="Text Placeholder 3">
            <a:extLst>
              <a:ext uri="{FF2B5EF4-FFF2-40B4-BE49-F238E27FC236}">
                <a16:creationId xmlns:a16="http://schemas.microsoft.com/office/drawing/2014/main" id="{0AE94D2F-AC13-4D2B-A2A2-D3FFC0E3F785}"/>
              </a:ext>
            </a:extLst>
          </p:cNvPr>
          <p:cNvSpPr>
            <a:spLocks noGrp="1"/>
          </p:cNvSpPr>
          <p:nvPr>
            <p:ph type="body" sz="quarter" idx="14"/>
          </p:nvPr>
        </p:nvSpPr>
        <p:spPr/>
        <p:txBody>
          <a:bodyPr/>
          <a:lstStyle/>
          <a:p>
            <a:r>
              <a:rPr lang="en-US"/>
              <a:t>06/04/2019 - 06/04/2019</a:t>
            </a:r>
          </a:p>
        </p:txBody>
      </p:sp>
    </p:spTree>
    <p:extLst>
      <p:ext uri="{BB962C8B-B14F-4D97-AF65-F5344CB8AC3E}">
        <p14:creationId xmlns:p14="http://schemas.microsoft.com/office/powerpoint/2010/main" val="1788193876"/>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6F06C49-4BA8-46F3-A28F-3599E43D8804}"/>
              </a:ext>
            </a:extLst>
          </p:cNvPr>
          <p:cNvSpPr>
            <a:spLocks noGrp="1"/>
          </p:cNvSpPr>
          <p:nvPr>
            <p:ph type="title"/>
          </p:nvPr>
        </p:nvSpPr>
        <p:spPr/>
        <p:txBody>
          <a:bodyPr/>
          <a:lstStyle/>
          <a:p>
            <a:r>
              <a:rPr lang="en-US"/>
              <a:t>Facebook Own Posts Table | Vietnamnet.vn - 7 of 26</a:t>
            </a:r>
          </a:p>
        </p:txBody>
      </p:sp>
      <p:graphicFrame>
        <p:nvGraphicFramePr>
          <p:cNvPr id="5" name="Table Placeholder 4">
            <a:extLst>
              <a:ext uri="{FF2B5EF4-FFF2-40B4-BE49-F238E27FC236}">
                <a16:creationId xmlns:a16="http://schemas.microsoft.com/office/drawing/2014/main" id="{B0504E37-CFF3-4DAB-ADE3-79576EE0E48E}"/>
              </a:ext>
            </a:extLst>
          </p:cNvPr>
          <p:cNvGraphicFramePr>
            <a:graphicFrameLocks noGrp="1"/>
          </p:cNvGraphicFramePr>
          <p:nvPr>
            <p:ph type="tbl" sz="quarter" idx="13"/>
            <p:extLst>
              <p:ext uri="{D42A27DB-BD31-4B8C-83A1-F6EECF244321}">
                <p14:modId xmlns:p14="http://schemas.microsoft.com/office/powerpoint/2010/main" val="304273486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798061">
                  <a:extLst>
                    <a:ext uri="{9D8B030D-6E8A-4147-A177-3AD203B41FA5}">
                      <a16:colId xmlns:a16="http://schemas.microsoft.com/office/drawing/2014/main" val="3829568137"/>
                    </a:ext>
                  </a:extLst>
                </a:gridCol>
                <a:gridCol w="905255">
                  <a:extLst>
                    <a:ext uri="{9D8B030D-6E8A-4147-A177-3AD203B41FA5}">
                      <a16:colId xmlns:a16="http://schemas.microsoft.com/office/drawing/2014/main" val="1934912722"/>
                    </a:ext>
                  </a:extLst>
                </a:gridCol>
                <a:gridCol w="246888">
                  <a:extLst>
                    <a:ext uri="{9D8B030D-6E8A-4147-A177-3AD203B41FA5}">
                      <a16:colId xmlns:a16="http://schemas.microsoft.com/office/drawing/2014/main" val="3305398140"/>
                    </a:ext>
                  </a:extLst>
                </a:gridCol>
                <a:gridCol w="208280">
                  <a:extLst>
                    <a:ext uri="{9D8B030D-6E8A-4147-A177-3AD203B41FA5}">
                      <a16:colId xmlns:a16="http://schemas.microsoft.com/office/drawing/2014/main" val="773460144"/>
                    </a:ext>
                  </a:extLst>
                </a:gridCol>
                <a:gridCol w="208280">
                  <a:extLst>
                    <a:ext uri="{9D8B030D-6E8A-4147-A177-3AD203B41FA5}">
                      <a16:colId xmlns:a16="http://schemas.microsoft.com/office/drawing/2014/main" val="3681122565"/>
                    </a:ext>
                  </a:extLst>
                </a:gridCol>
                <a:gridCol w="208280">
                  <a:extLst>
                    <a:ext uri="{9D8B030D-6E8A-4147-A177-3AD203B41FA5}">
                      <a16:colId xmlns:a16="http://schemas.microsoft.com/office/drawing/2014/main" val="254414184"/>
                    </a:ext>
                  </a:extLst>
                </a:gridCol>
                <a:gridCol w="208280">
                  <a:extLst>
                    <a:ext uri="{9D8B030D-6E8A-4147-A177-3AD203B41FA5}">
                      <a16:colId xmlns:a16="http://schemas.microsoft.com/office/drawing/2014/main" val="1964119905"/>
                    </a:ext>
                  </a:extLst>
                </a:gridCol>
                <a:gridCol w="208280">
                  <a:extLst>
                    <a:ext uri="{9D8B030D-6E8A-4147-A177-3AD203B41FA5}">
                      <a16:colId xmlns:a16="http://schemas.microsoft.com/office/drawing/2014/main" val="57866742"/>
                    </a:ext>
                  </a:extLst>
                </a:gridCol>
                <a:gridCol w="208280">
                  <a:extLst>
                    <a:ext uri="{9D8B030D-6E8A-4147-A177-3AD203B41FA5}">
                      <a16:colId xmlns:a16="http://schemas.microsoft.com/office/drawing/2014/main" val="2791701388"/>
                    </a:ext>
                  </a:extLst>
                </a:gridCol>
                <a:gridCol w="208280">
                  <a:extLst>
                    <a:ext uri="{9D8B030D-6E8A-4147-A177-3AD203B41FA5}">
                      <a16:colId xmlns:a16="http://schemas.microsoft.com/office/drawing/2014/main" val="3296348144"/>
                    </a:ext>
                  </a:extLst>
                </a:gridCol>
                <a:gridCol w="208280">
                  <a:extLst>
                    <a:ext uri="{9D8B030D-6E8A-4147-A177-3AD203B41FA5}">
                      <a16:colId xmlns:a16="http://schemas.microsoft.com/office/drawing/2014/main" val="2054967825"/>
                    </a:ext>
                  </a:extLst>
                </a:gridCol>
                <a:gridCol w="208280">
                  <a:extLst>
                    <a:ext uri="{9D8B030D-6E8A-4147-A177-3AD203B41FA5}">
                      <a16:colId xmlns:a16="http://schemas.microsoft.com/office/drawing/2014/main" val="3268798371"/>
                    </a:ext>
                  </a:extLst>
                </a:gridCol>
                <a:gridCol w="208280">
                  <a:extLst>
                    <a:ext uri="{9D8B030D-6E8A-4147-A177-3AD203B41FA5}">
                      <a16:colId xmlns:a16="http://schemas.microsoft.com/office/drawing/2014/main" val="1649383769"/>
                    </a:ext>
                  </a:extLst>
                </a:gridCol>
                <a:gridCol w="208280">
                  <a:extLst>
                    <a:ext uri="{9D8B030D-6E8A-4147-A177-3AD203B41FA5}">
                      <a16:colId xmlns:a16="http://schemas.microsoft.com/office/drawing/2014/main" val="2572589062"/>
                    </a:ext>
                  </a:extLst>
                </a:gridCol>
                <a:gridCol w="208280">
                  <a:extLst>
                    <a:ext uri="{9D8B030D-6E8A-4147-A177-3AD203B41FA5}">
                      <a16:colId xmlns:a16="http://schemas.microsoft.com/office/drawing/2014/main" val="390189360"/>
                    </a:ext>
                  </a:extLst>
                </a:gridCol>
                <a:gridCol w="208280">
                  <a:extLst>
                    <a:ext uri="{9D8B030D-6E8A-4147-A177-3AD203B41FA5}">
                      <a16:colId xmlns:a16="http://schemas.microsoft.com/office/drawing/2014/main" val="1002041220"/>
                    </a:ext>
                  </a:extLst>
                </a:gridCol>
                <a:gridCol w="208280">
                  <a:extLst>
                    <a:ext uri="{9D8B030D-6E8A-4147-A177-3AD203B41FA5}">
                      <a16:colId xmlns:a16="http://schemas.microsoft.com/office/drawing/2014/main" val="3804679468"/>
                    </a:ext>
                  </a:extLst>
                </a:gridCol>
                <a:gridCol w="208280">
                  <a:extLst>
                    <a:ext uri="{9D8B030D-6E8A-4147-A177-3AD203B41FA5}">
                      <a16:colId xmlns:a16="http://schemas.microsoft.com/office/drawing/2014/main" val="200322394"/>
                    </a:ext>
                  </a:extLst>
                </a:gridCol>
                <a:gridCol w="208280">
                  <a:extLst>
                    <a:ext uri="{9D8B030D-6E8A-4147-A177-3AD203B41FA5}">
                      <a16:colId xmlns:a16="http://schemas.microsoft.com/office/drawing/2014/main" val="3151325897"/>
                    </a:ext>
                  </a:extLst>
                </a:gridCol>
                <a:gridCol w="208280">
                  <a:extLst>
                    <a:ext uri="{9D8B030D-6E8A-4147-A177-3AD203B41FA5}">
                      <a16:colId xmlns:a16="http://schemas.microsoft.com/office/drawing/2014/main" val="1650972337"/>
                    </a:ext>
                  </a:extLst>
                </a:gridCol>
                <a:gridCol w="208280">
                  <a:extLst>
                    <a:ext uri="{9D8B030D-6E8A-4147-A177-3AD203B41FA5}">
                      <a16:colId xmlns:a16="http://schemas.microsoft.com/office/drawing/2014/main" val="1728775719"/>
                    </a:ext>
                  </a:extLst>
                </a:gridCol>
                <a:gridCol w="208280">
                  <a:extLst>
                    <a:ext uri="{9D8B030D-6E8A-4147-A177-3AD203B41FA5}">
                      <a16:colId xmlns:a16="http://schemas.microsoft.com/office/drawing/2014/main" val="326024416"/>
                    </a:ext>
                  </a:extLst>
                </a:gridCol>
                <a:gridCol w="208280">
                  <a:extLst>
                    <a:ext uri="{9D8B030D-6E8A-4147-A177-3AD203B41FA5}">
                      <a16:colId xmlns:a16="http://schemas.microsoft.com/office/drawing/2014/main" val="3431024089"/>
                    </a:ext>
                  </a:extLst>
                </a:gridCol>
                <a:gridCol w="208280">
                  <a:extLst>
                    <a:ext uri="{9D8B030D-6E8A-4147-A177-3AD203B41FA5}">
                      <a16:colId xmlns:a16="http://schemas.microsoft.com/office/drawing/2014/main" val="3812606837"/>
                    </a:ext>
                  </a:extLst>
                </a:gridCol>
                <a:gridCol w="208280">
                  <a:extLst>
                    <a:ext uri="{9D8B030D-6E8A-4147-A177-3AD203B41FA5}">
                      <a16:colId xmlns:a16="http://schemas.microsoft.com/office/drawing/2014/main" val="3448835263"/>
                    </a:ext>
                  </a:extLst>
                </a:gridCol>
                <a:gridCol w="208280">
                  <a:extLst>
                    <a:ext uri="{9D8B030D-6E8A-4147-A177-3AD203B41FA5}">
                      <a16:colId xmlns:a16="http://schemas.microsoft.com/office/drawing/2014/main" val="283295576"/>
                    </a:ext>
                  </a:extLst>
                </a:gridCol>
                <a:gridCol w="208280">
                  <a:extLst>
                    <a:ext uri="{9D8B030D-6E8A-4147-A177-3AD203B41FA5}">
                      <a16:colId xmlns:a16="http://schemas.microsoft.com/office/drawing/2014/main" val="640666165"/>
                    </a:ext>
                  </a:extLst>
                </a:gridCol>
                <a:gridCol w="208280">
                  <a:extLst>
                    <a:ext uri="{9D8B030D-6E8A-4147-A177-3AD203B41FA5}">
                      <a16:colId xmlns:a16="http://schemas.microsoft.com/office/drawing/2014/main" val="3874962709"/>
                    </a:ext>
                  </a:extLst>
                </a:gridCol>
                <a:gridCol w="208280">
                  <a:extLst>
                    <a:ext uri="{9D8B030D-6E8A-4147-A177-3AD203B41FA5}">
                      <a16:colId xmlns:a16="http://schemas.microsoft.com/office/drawing/2014/main" val="109981603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Feedback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Virality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Hidden?</a:t>
                      </a:r>
                    </a:p>
                  </a:txBody>
                  <a:tcPr/>
                </a:tc>
                <a:extLst>
                  <a:ext uri="{0D108BD9-81ED-4DB2-BD59-A6C34878D82A}">
                    <a16:rowId xmlns:a16="http://schemas.microsoft.com/office/drawing/2014/main" val="223069876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vi-VN" sz="1000" b="1" i="0" u="none" strike="noStrike" kern="1200" cap="none" spc="0" normalizeH="0" baseline="0" noProof="0">
                          <a:ln>
                            <a:noFill/>
                          </a:ln>
                          <a:solidFill>
                            <a:prstClr val="black"/>
                          </a:solidFill>
                          <a:effectLst/>
                          <a:uLnTx/>
                          <a:uFillTx/>
                          <a:latin typeface="+mn-lt"/>
                          <a:ea typeface="+mn-ea"/>
                          <a:cs typeface="+mn-cs"/>
                        </a:rPr>
                        <a:t> Vietnamnet.vn - 2019-06-04 21:15:00 </a:t>
                      </a:r>
                      <a:r>
                        <a:rPr kumimoji="0" lang="vi-VN" sz="1000" b="0" i="0" u="none" strike="noStrike" kern="1200" cap="none" spc="0" normalizeH="0" baseline="0" noProof="0">
                          <a:ln>
                            <a:noFill/>
                          </a:ln>
                          <a:solidFill>
                            <a:prstClr val="black"/>
                          </a:solidFill>
                          <a:effectLst/>
                          <a:uLnTx/>
                          <a:uFillTx/>
                          <a:latin typeface="+mn-lt"/>
                          <a:ea typeface="+mn-ea"/>
                          <a:cs typeface="+mn-cs"/>
                        </a:rPr>
                        <a:t> 
 Trong khi chỉnh trang khuôn viên trường THPT trên địa bàn Cam Lộ (Quảng trị) đã phát hiện 3 bộ hài cốt.
#thờisự</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https://external.xx.fbcdn.net/safe_image.php?d=AQD8K_9Q7mv4cw76&amp;w=720&amp;h=720&amp;url=https%3A%2F%2Fvnn-imgs-f.vgcloud.vn%2F2019%2F06%2F04%2F18%2Fphat-hien-3-hai-cot-liet-si-trong-khuon-vien-truong-thpt-o-quang-tri-1.jpg&amp;cfs=1&amp;_nc_hash=AQBn9VC_VH1HJJJy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06/05/2019 07:12:23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565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21924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16309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16309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693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4.2492 %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Public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Link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extLst>
                  <a:ext uri="{0D108BD9-81ED-4DB2-BD59-A6C34878D82A}">
                    <a16:rowId xmlns:a16="http://schemas.microsoft.com/office/drawing/2014/main" val="3953569600"/>
                  </a:ext>
                </a:extLst>
              </a:tr>
            </a:tbl>
          </a:graphicData>
        </a:graphic>
      </p:graphicFrame>
      <p:sp>
        <p:nvSpPr>
          <p:cNvPr id="4" name="Text Placeholder 3">
            <a:extLst>
              <a:ext uri="{FF2B5EF4-FFF2-40B4-BE49-F238E27FC236}">
                <a16:creationId xmlns:a16="http://schemas.microsoft.com/office/drawing/2014/main" id="{0BA20179-B383-46FF-82C6-85047CA38CEF}"/>
              </a:ext>
            </a:extLst>
          </p:cNvPr>
          <p:cNvSpPr>
            <a:spLocks noGrp="1"/>
          </p:cNvSpPr>
          <p:nvPr>
            <p:ph type="body" sz="quarter" idx="14"/>
          </p:nvPr>
        </p:nvSpPr>
        <p:spPr/>
        <p:txBody>
          <a:bodyPr/>
          <a:lstStyle/>
          <a:p>
            <a:r>
              <a:rPr lang="en-US"/>
              <a:t>06/04/2019 - 06/04/2019</a:t>
            </a:r>
          </a:p>
        </p:txBody>
      </p:sp>
    </p:spTree>
    <p:extLst>
      <p:ext uri="{BB962C8B-B14F-4D97-AF65-F5344CB8AC3E}">
        <p14:creationId xmlns:p14="http://schemas.microsoft.com/office/powerpoint/2010/main" val="3420300749"/>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77772A1-BEE8-490A-A36B-04E9837A9412}"/>
              </a:ext>
            </a:extLst>
          </p:cNvPr>
          <p:cNvSpPr>
            <a:spLocks noGrp="1"/>
          </p:cNvSpPr>
          <p:nvPr>
            <p:ph type="title"/>
          </p:nvPr>
        </p:nvSpPr>
        <p:spPr/>
        <p:txBody>
          <a:bodyPr/>
          <a:lstStyle/>
          <a:p>
            <a:r>
              <a:rPr lang="en-US"/>
              <a:t>Facebook Own Posts Table | Vietnamnet.vn - 8 of 26</a:t>
            </a:r>
          </a:p>
        </p:txBody>
      </p:sp>
      <p:graphicFrame>
        <p:nvGraphicFramePr>
          <p:cNvPr id="5" name="Table Placeholder 4">
            <a:extLst>
              <a:ext uri="{FF2B5EF4-FFF2-40B4-BE49-F238E27FC236}">
                <a16:creationId xmlns:a16="http://schemas.microsoft.com/office/drawing/2014/main" id="{5FBB257F-198E-4D30-9178-055EB724AF82}"/>
              </a:ext>
            </a:extLst>
          </p:cNvPr>
          <p:cNvGraphicFramePr>
            <a:graphicFrameLocks noGrp="1"/>
          </p:cNvGraphicFramePr>
          <p:nvPr>
            <p:ph type="tbl" sz="quarter" idx="13"/>
            <p:extLst>
              <p:ext uri="{D42A27DB-BD31-4B8C-83A1-F6EECF244321}">
                <p14:modId xmlns:p14="http://schemas.microsoft.com/office/powerpoint/2010/main" val="110919859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798061">
                  <a:extLst>
                    <a:ext uri="{9D8B030D-6E8A-4147-A177-3AD203B41FA5}">
                      <a16:colId xmlns:a16="http://schemas.microsoft.com/office/drawing/2014/main" val="2150267581"/>
                    </a:ext>
                  </a:extLst>
                </a:gridCol>
                <a:gridCol w="905255">
                  <a:extLst>
                    <a:ext uri="{9D8B030D-6E8A-4147-A177-3AD203B41FA5}">
                      <a16:colId xmlns:a16="http://schemas.microsoft.com/office/drawing/2014/main" val="1755916724"/>
                    </a:ext>
                  </a:extLst>
                </a:gridCol>
                <a:gridCol w="246888">
                  <a:extLst>
                    <a:ext uri="{9D8B030D-6E8A-4147-A177-3AD203B41FA5}">
                      <a16:colId xmlns:a16="http://schemas.microsoft.com/office/drawing/2014/main" val="1584943223"/>
                    </a:ext>
                  </a:extLst>
                </a:gridCol>
                <a:gridCol w="208280">
                  <a:extLst>
                    <a:ext uri="{9D8B030D-6E8A-4147-A177-3AD203B41FA5}">
                      <a16:colId xmlns:a16="http://schemas.microsoft.com/office/drawing/2014/main" val="2633378885"/>
                    </a:ext>
                  </a:extLst>
                </a:gridCol>
                <a:gridCol w="208280">
                  <a:extLst>
                    <a:ext uri="{9D8B030D-6E8A-4147-A177-3AD203B41FA5}">
                      <a16:colId xmlns:a16="http://schemas.microsoft.com/office/drawing/2014/main" val="1754809684"/>
                    </a:ext>
                  </a:extLst>
                </a:gridCol>
                <a:gridCol w="208280">
                  <a:extLst>
                    <a:ext uri="{9D8B030D-6E8A-4147-A177-3AD203B41FA5}">
                      <a16:colId xmlns:a16="http://schemas.microsoft.com/office/drawing/2014/main" val="2875783293"/>
                    </a:ext>
                  </a:extLst>
                </a:gridCol>
                <a:gridCol w="208280">
                  <a:extLst>
                    <a:ext uri="{9D8B030D-6E8A-4147-A177-3AD203B41FA5}">
                      <a16:colId xmlns:a16="http://schemas.microsoft.com/office/drawing/2014/main" val="3393240061"/>
                    </a:ext>
                  </a:extLst>
                </a:gridCol>
                <a:gridCol w="208280">
                  <a:extLst>
                    <a:ext uri="{9D8B030D-6E8A-4147-A177-3AD203B41FA5}">
                      <a16:colId xmlns:a16="http://schemas.microsoft.com/office/drawing/2014/main" val="416358157"/>
                    </a:ext>
                  </a:extLst>
                </a:gridCol>
                <a:gridCol w="208280">
                  <a:extLst>
                    <a:ext uri="{9D8B030D-6E8A-4147-A177-3AD203B41FA5}">
                      <a16:colId xmlns:a16="http://schemas.microsoft.com/office/drawing/2014/main" val="50163625"/>
                    </a:ext>
                  </a:extLst>
                </a:gridCol>
                <a:gridCol w="208280">
                  <a:extLst>
                    <a:ext uri="{9D8B030D-6E8A-4147-A177-3AD203B41FA5}">
                      <a16:colId xmlns:a16="http://schemas.microsoft.com/office/drawing/2014/main" val="2452150288"/>
                    </a:ext>
                  </a:extLst>
                </a:gridCol>
                <a:gridCol w="208280">
                  <a:extLst>
                    <a:ext uri="{9D8B030D-6E8A-4147-A177-3AD203B41FA5}">
                      <a16:colId xmlns:a16="http://schemas.microsoft.com/office/drawing/2014/main" val="3175978246"/>
                    </a:ext>
                  </a:extLst>
                </a:gridCol>
                <a:gridCol w="208280">
                  <a:extLst>
                    <a:ext uri="{9D8B030D-6E8A-4147-A177-3AD203B41FA5}">
                      <a16:colId xmlns:a16="http://schemas.microsoft.com/office/drawing/2014/main" val="2761347993"/>
                    </a:ext>
                  </a:extLst>
                </a:gridCol>
                <a:gridCol w="208280">
                  <a:extLst>
                    <a:ext uri="{9D8B030D-6E8A-4147-A177-3AD203B41FA5}">
                      <a16:colId xmlns:a16="http://schemas.microsoft.com/office/drawing/2014/main" val="1289583517"/>
                    </a:ext>
                  </a:extLst>
                </a:gridCol>
                <a:gridCol w="208280">
                  <a:extLst>
                    <a:ext uri="{9D8B030D-6E8A-4147-A177-3AD203B41FA5}">
                      <a16:colId xmlns:a16="http://schemas.microsoft.com/office/drawing/2014/main" val="352459717"/>
                    </a:ext>
                  </a:extLst>
                </a:gridCol>
                <a:gridCol w="208280">
                  <a:extLst>
                    <a:ext uri="{9D8B030D-6E8A-4147-A177-3AD203B41FA5}">
                      <a16:colId xmlns:a16="http://schemas.microsoft.com/office/drawing/2014/main" val="1645598660"/>
                    </a:ext>
                  </a:extLst>
                </a:gridCol>
                <a:gridCol w="208280">
                  <a:extLst>
                    <a:ext uri="{9D8B030D-6E8A-4147-A177-3AD203B41FA5}">
                      <a16:colId xmlns:a16="http://schemas.microsoft.com/office/drawing/2014/main" val="1778325963"/>
                    </a:ext>
                  </a:extLst>
                </a:gridCol>
                <a:gridCol w="208280">
                  <a:extLst>
                    <a:ext uri="{9D8B030D-6E8A-4147-A177-3AD203B41FA5}">
                      <a16:colId xmlns:a16="http://schemas.microsoft.com/office/drawing/2014/main" val="2808142166"/>
                    </a:ext>
                  </a:extLst>
                </a:gridCol>
                <a:gridCol w="208280">
                  <a:extLst>
                    <a:ext uri="{9D8B030D-6E8A-4147-A177-3AD203B41FA5}">
                      <a16:colId xmlns:a16="http://schemas.microsoft.com/office/drawing/2014/main" val="2902700601"/>
                    </a:ext>
                  </a:extLst>
                </a:gridCol>
                <a:gridCol w="208280">
                  <a:extLst>
                    <a:ext uri="{9D8B030D-6E8A-4147-A177-3AD203B41FA5}">
                      <a16:colId xmlns:a16="http://schemas.microsoft.com/office/drawing/2014/main" val="394066855"/>
                    </a:ext>
                  </a:extLst>
                </a:gridCol>
                <a:gridCol w="208280">
                  <a:extLst>
                    <a:ext uri="{9D8B030D-6E8A-4147-A177-3AD203B41FA5}">
                      <a16:colId xmlns:a16="http://schemas.microsoft.com/office/drawing/2014/main" val="1707372322"/>
                    </a:ext>
                  </a:extLst>
                </a:gridCol>
                <a:gridCol w="208280">
                  <a:extLst>
                    <a:ext uri="{9D8B030D-6E8A-4147-A177-3AD203B41FA5}">
                      <a16:colId xmlns:a16="http://schemas.microsoft.com/office/drawing/2014/main" val="3926559796"/>
                    </a:ext>
                  </a:extLst>
                </a:gridCol>
                <a:gridCol w="208280">
                  <a:extLst>
                    <a:ext uri="{9D8B030D-6E8A-4147-A177-3AD203B41FA5}">
                      <a16:colId xmlns:a16="http://schemas.microsoft.com/office/drawing/2014/main" val="2023675916"/>
                    </a:ext>
                  </a:extLst>
                </a:gridCol>
                <a:gridCol w="208280">
                  <a:extLst>
                    <a:ext uri="{9D8B030D-6E8A-4147-A177-3AD203B41FA5}">
                      <a16:colId xmlns:a16="http://schemas.microsoft.com/office/drawing/2014/main" val="2157499617"/>
                    </a:ext>
                  </a:extLst>
                </a:gridCol>
                <a:gridCol w="208280">
                  <a:extLst>
                    <a:ext uri="{9D8B030D-6E8A-4147-A177-3AD203B41FA5}">
                      <a16:colId xmlns:a16="http://schemas.microsoft.com/office/drawing/2014/main" val="1379074541"/>
                    </a:ext>
                  </a:extLst>
                </a:gridCol>
                <a:gridCol w="208280">
                  <a:extLst>
                    <a:ext uri="{9D8B030D-6E8A-4147-A177-3AD203B41FA5}">
                      <a16:colId xmlns:a16="http://schemas.microsoft.com/office/drawing/2014/main" val="3953584819"/>
                    </a:ext>
                  </a:extLst>
                </a:gridCol>
                <a:gridCol w="208280">
                  <a:extLst>
                    <a:ext uri="{9D8B030D-6E8A-4147-A177-3AD203B41FA5}">
                      <a16:colId xmlns:a16="http://schemas.microsoft.com/office/drawing/2014/main" val="2675021469"/>
                    </a:ext>
                  </a:extLst>
                </a:gridCol>
                <a:gridCol w="208280">
                  <a:extLst>
                    <a:ext uri="{9D8B030D-6E8A-4147-A177-3AD203B41FA5}">
                      <a16:colId xmlns:a16="http://schemas.microsoft.com/office/drawing/2014/main" val="2677222965"/>
                    </a:ext>
                  </a:extLst>
                </a:gridCol>
                <a:gridCol w="208280">
                  <a:extLst>
                    <a:ext uri="{9D8B030D-6E8A-4147-A177-3AD203B41FA5}">
                      <a16:colId xmlns:a16="http://schemas.microsoft.com/office/drawing/2014/main" val="2166303892"/>
                    </a:ext>
                  </a:extLst>
                </a:gridCol>
                <a:gridCol w="208280">
                  <a:extLst>
                    <a:ext uri="{9D8B030D-6E8A-4147-A177-3AD203B41FA5}">
                      <a16:colId xmlns:a16="http://schemas.microsoft.com/office/drawing/2014/main" val="211314835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Feedback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Virality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Hidden?</a:t>
                      </a:r>
                    </a:p>
                  </a:txBody>
                  <a:tcPr/>
                </a:tc>
                <a:extLst>
                  <a:ext uri="{0D108BD9-81ED-4DB2-BD59-A6C34878D82A}">
                    <a16:rowId xmlns:a16="http://schemas.microsoft.com/office/drawing/2014/main" val="290080268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vi-VN" sz="1000" b="1" i="0" u="none" strike="noStrike" kern="1200" cap="none" spc="0" normalizeH="0" baseline="0" noProof="0">
                          <a:ln>
                            <a:noFill/>
                          </a:ln>
                          <a:solidFill>
                            <a:prstClr val="black"/>
                          </a:solidFill>
                          <a:effectLst/>
                          <a:uLnTx/>
                          <a:uFillTx/>
                          <a:latin typeface="+mn-lt"/>
                          <a:ea typeface="+mn-ea"/>
                          <a:cs typeface="+mn-cs"/>
                        </a:rPr>
                        <a:t> Vietnamnet.vn - 2019-06-04 21:00:01 </a:t>
                      </a:r>
                      <a:r>
                        <a:rPr kumimoji="0" lang="vi-VN" sz="1000" b="0" i="0" u="none" strike="noStrike" kern="1200" cap="none" spc="0" normalizeH="0" baseline="0" noProof="0">
                          <a:ln>
                            <a:noFill/>
                          </a:ln>
                          <a:solidFill>
                            <a:prstClr val="black"/>
                          </a:solidFill>
                          <a:effectLst/>
                          <a:uLnTx/>
                          <a:uFillTx/>
                          <a:latin typeface="+mn-lt"/>
                          <a:ea typeface="+mn-ea"/>
                          <a:cs typeface="+mn-cs"/>
                        </a:rPr>
                        <a:t> 
 Làm một người đàn ông, sống là phải gánh vác.
Làm một người phụ nữ, sống là phải có trách nhiệm.
Người đàn ông mệt, là bởi vì không có người phụ nữ hỗ trợ ở đằng sau hỗ trợ đẩy xe.
Người phụ nữ mệt, là bởi vì không có người kéo xe ở phía trước.
Bố mẹ mệt, là bởi vì không có con cái có khả năng gánh vác.
Con cái mệt, là bởi vì không có một mái nhà đúng nghĩa mái nhà.
Vì vậy, hễ sống trên đời, ắt phải có mệt mỏi, có mồ hôi, phải phấn đấu và cúi mình, phải gánh vác trách nhiệm trên vai, phải biết, hiểu, cảm thông và chia sẻ!
ST</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https://scontent.xx.fbcdn.net/v/t1.0-9/p720x720/62136168_832688100513752_360171825684021248_n.jpg?_nc_cat=109&amp;_nc_oc=AQkdVX--K5pfyaSM8g-2iTj6_PlFdtXBrByn7F-qXSrM_GQuUfSKGpnBh0dJEmjjn5U&amp;_nc_ht=scontent.xx&amp;oh=8392d9669bad06e6d0f4e32e49501216&amp;oe=5D83FA07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06/05/2019 07:12:23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275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20265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14473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14473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3.6274 %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Public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extLst>
                  <a:ext uri="{0D108BD9-81ED-4DB2-BD59-A6C34878D82A}">
                    <a16:rowId xmlns:a16="http://schemas.microsoft.com/office/drawing/2014/main" val="2227603418"/>
                  </a:ext>
                </a:extLst>
              </a:tr>
            </a:tbl>
          </a:graphicData>
        </a:graphic>
      </p:graphicFrame>
      <p:sp>
        <p:nvSpPr>
          <p:cNvPr id="4" name="Text Placeholder 3">
            <a:extLst>
              <a:ext uri="{FF2B5EF4-FFF2-40B4-BE49-F238E27FC236}">
                <a16:creationId xmlns:a16="http://schemas.microsoft.com/office/drawing/2014/main" id="{ACC92E60-20C8-4BD5-A102-F4B00467E60A}"/>
              </a:ext>
            </a:extLst>
          </p:cNvPr>
          <p:cNvSpPr>
            <a:spLocks noGrp="1"/>
          </p:cNvSpPr>
          <p:nvPr>
            <p:ph type="body" sz="quarter" idx="14"/>
          </p:nvPr>
        </p:nvSpPr>
        <p:spPr/>
        <p:txBody>
          <a:bodyPr/>
          <a:lstStyle/>
          <a:p>
            <a:r>
              <a:rPr lang="en-US"/>
              <a:t>06/04/2019 - 06/04/2019</a:t>
            </a:r>
          </a:p>
        </p:txBody>
      </p:sp>
    </p:spTree>
    <p:extLst>
      <p:ext uri="{BB962C8B-B14F-4D97-AF65-F5344CB8AC3E}">
        <p14:creationId xmlns:p14="http://schemas.microsoft.com/office/powerpoint/2010/main" val="3405082236"/>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949E594-2C3D-4E8E-A72B-424227D135A0}"/>
              </a:ext>
            </a:extLst>
          </p:cNvPr>
          <p:cNvSpPr>
            <a:spLocks noGrp="1"/>
          </p:cNvSpPr>
          <p:nvPr>
            <p:ph type="title"/>
          </p:nvPr>
        </p:nvSpPr>
        <p:spPr/>
        <p:txBody>
          <a:bodyPr/>
          <a:lstStyle/>
          <a:p>
            <a:r>
              <a:rPr lang="en-US"/>
              <a:t>Facebook Own Posts Table | Vietnamnet.vn - 9 of 26</a:t>
            </a:r>
          </a:p>
        </p:txBody>
      </p:sp>
      <p:graphicFrame>
        <p:nvGraphicFramePr>
          <p:cNvPr id="5" name="Table Placeholder 4">
            <a:extLst>
              <a:ext uri="{FF2B5EF4-FFF2-40B4-BE49-F238E27FC236}">
                <a16:creationId xmlns:a16="http://schemas.microsoft.com/office/drawing/2014/main" id="{1F2460E6-F924-41A4-A42A-6EF1B73F5E8F}"/>
              </a:ext>
            </a:extLst>
          </p:cNvPr>
          <p:cNvGraphicFramePr>
            <a:graphicFrameLocks noGrp="1"/>
          </p:cNvGraphicFramePr>
          <p:nvPr>
            <p:ph type="tbl" sz="quarter" idx="13"/>
            <p:extLst>
              <p:ext uri="{D42A27DB-BD31-4B8C-83A1-F6EECF244321}">
                <p14:modId xmlns:p14="http://schemas.microsoft.com/office/powerpoint/2010/main" val="256751783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798061">
                  <a:extLst>
                    <a:ext uri="{9D8B030D-6E8A-4147-A177-3AD203B41FA5}">
                      <a16:colId xmlns:a16="http://schemas.microsoft.com/office/drawing/2014/main" val="4013438945"/>
                    </a:ext>
                  </a:extLst>
                </a:gridCol>
                <a:gridCol w="905255">
                  <a:extLst>
                    <a:ext uri="{9D8B030D-6E8A-4147-A177-3AD203B41FA5}">
                      <a16:colId xmlns:a16="http://schemas.microsoft.com/office/drawing/2014/main" val="1804509817"/>
                    </a:ext>
                  </a:extLst>
                </a:gridCol>
                <a:gridCol w="246888">
                  <a:extLst>
                    <a:ext uri="{9D8B030D-6E8A-4147-A177-3AD203B41FA5}">
                      <a16:colId xmlns:a16="http://schemas.microsoft.com/office/drawing/2014/main" val="673010681"/>
                    </a:ext>
                  </a:extLst>
                </a:gridCol>
                <a:gridCol w="208280">
                  <a:extLst>
                    <a:ext uri="{9D8B030D-6E8A-4147-A177-3AD203B41FA5}">
                      <a16:colId xmlns:a16="http://schemas.microsoft.com/office/drawing/2014/main" val="3523383435"/>
                    </a:ext>
                  </a:extLst>
                </a:gridCol>
                <a:gridCol w="208280">
                  <a:extLst>
                    <a:ext uri="{9D8B030D-6E8A-4147-A177-3AD203B41FA5}">
                      <a16:colId xmlns:a16="http://schemas.microsoft.com/office/drawing/2014/main" val="3869370677"/>
                    </a:ext>
                  </a:extLst>
                </a:gridCol>
                <a:gridCol w="208280">
                  <a:extLst>
                    <a:ext uri="{9D8B030D-6E8A-4147-A177-3AD203B41FA5}">
                      <a16:colId xmlns:a16="http://schemas.microsoft.com/office/drawing/2014/main" val="1043571125"/>
                    </a:ext>
                  </a:extLst>
                </a:gridCol>
                <a:gridCol w="208280">
                  <a:extLst>
                    <a:ext uri="{9D8B030D-6E8A-4147-A177-3AD203B41FA5}">
                      <a16:colId xmlns:a16="http://schemas.microsoft.com/office/drawing/2014/main" val="4265836352"/>
                    </a:ext>
                  </a:extLst>
                </a:gridCol>
                <a:gridCol w="208280">
                  <a:extLst>
                    <a:ext uri="{9D8B030D-6E8A-4147-A177-3AD203B41FA5}">
                      <a16:colId xmlns:a16="http://schemas.microsoft.com/office/drawing/2014/main" val="1528763948"/>
                    </a:ext>
                  </a:extLst>
                </a:gridCol>
                <a:gridCol w="208280">
                  <a:extLst>
                    <a:ext uri="{9D8B030D-6E8A-4147-A177-3AD203B41FA5}">
                      <a16:colId xmlns:a16="http://schemas.microsoft.com/office/drawing/2014/main" val="2219589868"/>
                    </a:ext>
                  </a:extLst>
                </a:gridCol>
                <a:gridCol w="208280">
                  <a:extLst>
                    <a:ext uri="{9D8B030D-6E8A-4147-A177-3AD203B41FA5}">
                      <a16:colId xmlns:a16="http://schemas.microsoft.com/office/drawing/2014/main" val="603070625"/>
                    </a:ext>
                  </a:extLst>
                </a:gridCol>
                <a:gridCol w="208280">
                  <a:extLst>
                    <a:ext uri="{9D8B030D-6E8A-4147-A177-3AD203B41FA5}">
                      <a16:colId xmlns:a16="http://schemas.microsoft.com/office/drawing/2014/main" val="523692794"/>
                    </a:ext>
                  </a:extLst>
                </a:gridCol>
                <a:gridCol w="208280">
                  <a:extLst>
                    <a:ext uri="{9D8B030D-6E8A-4147-A177-3AD203B41FA5}">
                      <a16:colId xmlns:a16="http://schemas.microsoft.com/office/drawing/2014/main" val="3946364045"/>
                    </a:ext>
                  </a:extLst>
                </a:gridCol>
                <a:gridCol w="208280">
                  <a:extLst>
                    <a:ext uri="{9D8B030D-6E8A-4147-A177-3AD203B41FA5}">
                      <a16:colId xmlns:a16="http://schemas.microsoft.com/office/drawing/2014/main" val="4112284100"/>
                    </a:ext>
                  </a:extLst>
                </a:gridCol>
                <a:gridCol w="208280">
                  <a:extLst>
                    <a:ext uri="{9D8B030D-6E8A-4147-A177-3AD203B41FA5}">
                      <a16:colId xmlns:a16="http://schemas.microsoft.com/office/drawing/2014/main" val="4166876010"/>
                    </a:ext>
                  </a:extLst>
                </a:gridCol>
                <a:gridCol w="208280">
                  <a:extLst>
                    <a:ext uri="{9D8B030D-6E8A-4147-A177-3AD203B41FA5}">
                      <a16:colId xmlns:a16="http://schemas.microsoft.com/office/drawing/2014/main" val="3142743650"/>
                    </a:ext>
                  </a:extLst>
                </a:gridCol>
                <a:gridCol w="208280">
                  <a:extLst>
                    <a:ext uri="{9D8B030D-6E8A-4147-A177-3AD203B41FA5}">
                      <a16:colId xmlns:a16="http://schemas.microsoft.com/office/drawing/2014/main" val="1478660321"/>
                    </a:ext>
                  </a:extLst>
                </a:gridCol>
                <a:gridCol w="208280">
                  <a:extLst>
                    <a:ext uri="{9D8B030D-6E8A-4147-A177-3AD203B41FA5}">
                      <a16:colId xmlns:a16="http://schemas.microsoft.com/office/drawing/2014/main" val="3781706166"/>
                    </a:ext>
                  </a:extLst>
                </a:gridCol>
                <a:gridCol w="208280">
                  <a:extLst>
                    <a:ext uri="{9D8B030D-6E8A-4147-A177-3AD203B41FA5}">
                      <a16:colId xmlns:a16="http://schemas.microsoft.com/office/drawing/2014/main" val="3534772279"/>
                    </a:ext>
                  </a:extLst>
                </a:gridCol>
                <a:gridCol w="208280">
                  <a:extLst>
                    <a:ext uri="{9D8B030D-6E8A-4147-A177-3AD203B41FA5}">
                      <a16:colId xmlns:a16="http://schemas.microsoft.com/office/drawing/2014/main" val="1631182229"/>
                    </a:ext>
                  </a:extLst>
                </a:gridCol>
                <a:gridCol w="208280">
                  <a:extLst>
                    <a:ext uri="{9D8B030D-6E8A-4147-A177-3AD203B41FA5}">
                      <a16:colId xmlns:a16="http://schemas.microsoft.com/office/drawing/2014/main" val="273360057"/>
                    </a:ext>
                  </a:extLst>
                </a:gridCol>
                <a:gridCol w="208280">
                  <a:extLst>
                    <a:ext uri="{9D8B030D-6E8A-4147-A177-3AD203B41FA5}">
                      <a16:colId xmlns:a16="http://schemas.microsoft.com/office/drawing/2014/main" val="928976894"/>
                    </a:ext>
                  </a:extLst>
                </a:gridCol>
                <a:gridCol w="208280">
                  <a:extLst>
                    <a:ext uri="{9D8B030D-6E8A-4147-A177-3AD203B41FA5}">
                      <a16:colId xmlns:a16="http://schemas.microsoft.com/office/drawing/2014/main" val="253261551"/>
                    </a:ext>
                  </a:extLst>
                </a:gridCol>
                <a:gridCol w="208280">
                  <a:extLst>
                    <a:ext uri="{9D8B030D-6E8A-4147-A177-3AD203B41FA5}">
                      <a16:colId xmlns:a16="http://schemas.microsoft.com/office/drawing/2014/main" val="747885651"/>
                    </a:ext>
                  </a:extLst>
                </a:gridCol>
                <a:gridCol w="208280">
                  <a:extLst>
                    <a:ext uri="{9D8B030D-6E8A-4147-A177-3AD203B41FA5}">
                      <a16:colId xmlns:a16="http://schemas.microsoft.com/office/drawing/2014/main" val="2833156313"/>
                    </a:ext>
                  </a:extLst>
                </a:gridCol>
                <a:gridCol w="208280">
                  <a:extLst>
                    <a:ext uri="{9D8B030D-6E8A-4147-A177-3AD203B41FA5}">
                      <a16:colId xmlns:a16="http://schemas.microsoft.com/office/drawing/2014/main" val="719537635"/>
                    </a:ext>
                  </a:extLst>
                </a:gridCol>
                <a:gridCol w="208280">
                  <a:extLst>
                    <a:ext uri="{9D8B030D-6E8A-4147-A177-3AD203B41FA5}">
                      <a16:colId xmlns:a16="http://schemas.microsoft.com/office/drawing/2014/main" val="1265685522"/>
                    </a:ext>
                  </a:extLst>
                </a:gridCol>
                <a:gridCol w="208280">
                  <a:extLst>
                    <a:ext uri="{9D8B030D-6E8A-4147-A177-3AD203B41FA5}">
                      <a16:colId xmlns:a16="http://schemas.microsoft.com/office/drawing/2014/main" val="683153184"/>
                    </a:ext>
                  </a:extLst>
                </a:gridCol>
                <a:gridCol w="208280">
                  <a:extLst>
                    <a:ext uri="{9D8B030D-6E8A-4147-A177-3AD203B41FA5}">
                      <a16:colId xmlns:a16="http://schemas.microsoft.com/office/drawing/2014/main" val="228362829"/>
                    </a:ext>
                  </a:extLst>
                </a:gridCol>
                <a:gridCol w="208280">
                  <a:extLst>
                    <a:ext uri="{9D8B030D-6E8A-4147-A177-3AD203B41FA5}">
                      <a16:colId xmlns:a16="http://schemas.microsoft.com/office/drawing/2014/main" val="276354413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Feedback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Virality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Hidden?</a:t>
                      </a:r>
                    </a:p>
                  </a:txBody>
                  <a:tcPr/>
                </a:tc>
                <a:extLst>
                  <a:ext uri="{0D108BD9-81ED-4DB2-BD59-A6C34878D82A}">
                    <a16:rowId xmlns:a16="http://schemas.microsoft.com/office/drawing/2014/main" val="103214202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vi-VN" sz="1000" b="1" i="0" u="none" strike="noStrike" kern="1200" cap="none" spc="0" normalizeH="0" baseline="0" noProof="0">
                          <a:ln>
                            <a:noFill/>
                          </a:ln>
                          <a:solidFill>
                            <a:prstClr val="black"/>
                          </a:solidFill>
                          <a:effectLst/>
                          <a:uLnTx/>
                          <a:uFillTx/>
                          <a:latin typeface="+mn-lt"/>
                          <a:ea typeface="+mn-ea"/>
                          <a:cs typeface="+mn-cs"/>
                        </a:rPr>
                        <a:t> Vietnamnet.vn - 2019-06-04 20:30:01 </a:t>
                      </a:r>
                      <a:r>
                        <a:rPr kumimoji="0" lang="vi-VN" sz="1000" b="0" i="0" u="none" strike="noStrike" kern="1200" cap="none" spc="0" normalizeH="0" baseline="0" noProof="0">
                          <a:ln>
                            <a:noFill/>
                          </a:ln>
                          <a:solidFill>
                            <a:prstClr val="black"/>
                          </a:solidFill>
                          <a:effectLst/>
                          <a:uLnTx/>
                          <a:uFillTx/>
                          <a:latin typeface="+mn-lt"/>
                          <a:ea typeface="+mn-ea"/>
                          <a:cs typeface="+mn-cs"/>
                        </a:rPr>
                        <a:t> 
 Khoảnh khắc người mẹ qua đời do thiếu máu truyền khiến anh Hiếu ám ảnh mãi, đó là lý do anh phấn đấu hiến máu 100 lần để cứu người.
#sứckhỏe</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https://external.xx.fbcdn.net/safe_image.php?d=AQBj9eqNSexzjOoe&amp;w=720&amp;h=720&amp;url=https%3A%2F%2Fvnn-imgs-f.vgcloud.vn%2F2019%2F06%2F04%2F16%2Fme-qua-doi-do-thieu-mau-nguoi-dan-ong-quyet-hien-mau-100-lan-1.jpg&amp;cfs=1&amp;_nc_hash=AQDcBq8K5SVLaRXk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06/05/2019 07:12:23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18502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13467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13467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288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2.1386 %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Public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Link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extLst>
                  <a:ext uri="{0D108BD9-81ED-4DB2-BD59-A6C34878D82A}">
                    <a16:rowId xmlns:a16="http://schemas.microsoft.com/office/drawing/2014/main" val="2466938348"/>
                  </a:ext>
                </a:extLst>
              </a:tr>
            </a:tbl>
          </a:graphicData>
        </a:graphic>
      </p:graphicFrame>
      <p:sp>
        <p:nvSpPr>
          <p:cNvPr id="4" name="Text Placeholder 3">
            <a:extLst>
              <a:ext uri="{FF2B5EF4-FFF2-40B4-BE49-F238E27FC236}">
                <a16:creationId xmlns:a16="http://schemas.microsoft.com/office/drawing/2014/main" id="{D28D9183-DA1D-4EB8-8015-7743773A2F8F}"/>
              </a:ext>
            </a:extLst>
          </p:cNvPr>
          <p:cNvSpPr>
            <a:spLocks noGrp="1"/>
          </p:cNvSpPr>
          <p:nvPr>
            <p:ph type="body" sz="quarter" idx="14"/>
          </p:nvPr>
        </p:nvSpPr>
        <p:spPr/>
        <p:txBody>
          <a:bodyPr/>
          <a:lstStyle/>
          <a:p>
            <a:r>
              <a:rPr lang="en-US"/>
              <a:t>06/04/2019 - 06/04/2019</a:t>
            </a:r>
          </a:p>
        </p:txBody>
      </p:sp>
    </p:spTree>
    <p:extLst>
      <p:ext uri="{BB962C8B-B14F-4D97-AF65-F5344CB8AC3E}">
        <p14:creationId xmlns:p14="http://schemas.microsoft.com/office/powerpoint/2010/main" val="2504196381"/>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AF7993D-DB5F-42E0-9818-C57A6AA46ACB}"/>
              </a:ext>
            </a:extLst>
          </p:cNvPr>
          <p:cNvSpPr>
            <a:spLocks noGrp="1"/>
          </p:cNvSpPr>
          <p:nvPr>
            <p:ph type="title"/>
          </p:nvPr>
        </p:nvSpPr>
        <p:spPr/>
        <p:txBody>
          <a:bodyPr/>
          <a:lstStyle/>
          <a:p>
            <a:r>
              <a:rPr lang="en-US"/>
              <a:t>Facebook Own Posts Table | Vietnamnet.vn - 10 of 26</a:t>
            </a:r>
          </a:p>
        </p:txBody>
      </p:sp>
      <p:graphicFrame>
        <p:nvGraphicFramePr>
          <p:cNvPr id="5" name="Table Placeholder 4">
            <a:extLst>
              <a:ext uri="{FF2B5EF4-FFF2-40B4-BE49-F238E27FC236}">
                <a16:creationId xmlns:a16="http://schemas.microsoft.com/office/drawing/2014/main" id="{DA42C156-6996-4078-95EC-FBBD31EC0E48}"/>
              </a:ext>
            </a:extLst>
          </p:cNvPr>
          <p:cNvGraphicFramePr>
            <a:graphicFrameLocks noGrp="1"/>
          </p:cNvGraphicFramePr>
          <p:nvPr>
            <p:ph type="tbl" sz="quarter" idx="13"/>
            <p:extLst>
              <p:ext uri="{D42A27DB-BD31-4B8C-83A1-F6EECF244321}">
                <p14:modId xmlns:p14="http://schemas.microsoft.com/office/powerpoint/2010/main" val="405172337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798061">
                  <a:extLst>
                    <a:ext uri="{9D8B030D-6E8A-4147-A177-3AD203B41FA5}">
                      <a16:colId xmlns:a16="http://schemas.microsoft.com/office/drawing/2014/main" val="1741515079"/>
                    </a:ext>
                  </a:extLst>
                </a:gridCol>
                <a:gridCol w="905255">
                  <a:extLst>
                    <a:ext uri="{9D8B030D-6E8A-4147-A177-3AD203B41FA5}">
                      <a16:colId xmlns:a16="http://schemas.microsoft.com/office/drawing/2014/main" val="3536560558"/>
                    </a:ext>
                  </a:extLst>
                </a:gridCol>
                <a:gridCol w="246888">
                  <a:extLst>
                    <a:ext uri="{9D8B030D-6E8A-4147-A177-3AD203B41FA5}">
                      <a16:colId xmlns:a16="http://schemas.microsoft.com/office/drawing/2014/main" val="1124056882"/>
                    </a:ext>
                  </a:extLst>
                </a:gridCol>
                <a:gridCol w="208280">
                  <a:extLst>
                    <a:ext uri="{9D8B030D-6E8A-4147-A177-3AD203B41FA5}">
                      <a16:colId xmlns:a16="http://schemas.microsoft.com/office/drawing/2014/main" val="4049044012"/>
                    </a:ext>
                  </a:extLst>
                </a:gridCol>
                <a:gridCol w="208280">
                  <a:extLst>
                    <a:ext uri="{9D8B030D-6E8A-4147-A177-3AD203B41FA5}">
                      <a16:colId xmlns:a16="http://schemas.microsoft.com/office/drawing/2014/main" val="4248917400"/>
                    </a:ext>
                  </a:extLst>
                </a:gridCol>
                <a:gridCol w="208280">
                  <a:extLst>
                    <a:ext uri="{9D8B030D-6E8A-4147-A177-3AD203B41FA5}">
                      <a16:colId xmlns:a16="http://schemas.microsoft.com/office/drawing/2014/main" val="2606931529"/>
                    </a:ext>
                  </a:extLst>
                </a:gridCol>
                <a:gridCol w="208280">
                  <a:extLst>
                    <a:ext uri="{9D8B030D-6E8A-4147-A177-3AD203B41FA5}">
                      <a16:colId xmlns:a16="http://schemas.microsoft.com/office/drawing/2014/main" val="1123901785"/>
                    </a:ext>
                  </a:extLst>
                </a:gridCol>
                <a:gridCol w="208280">
                  <a:extLst>
                    <a:ext uri="{9D8B030D-6E8A-4147-A177-3AD203B41FA5}">
                      <a16:colId xmlns:a16="http://schemas.microsoft.com/office/drawing/2014/main" val="2488815298"/>
                    </a:ext>
                  </a:extLst>
                </a:gridCol>
                <a:gridCol w="208280">
                  <a:extLst>
                    <a:ext uri="{9D8B030D-6E8A-4147-A177-3AD203B41FA5}">
                      <a16:colId xmlns:a16="http://schemas.microsoft.com/office/drawing/2014/main" val="167686215"/>
                    </a:ext>
                  </a:extLst>
                </a:gridCol>
                <a:gridCol w="208280">
                  <a:extLst>
                    <a:ext uri="{9D8B030D-6E8A-4147-A177-3AD203B41FA5}">
                      <a16:colId xmlns:a16="http://schemas.microsoft.com/office/drawing/2014/main" val="2244765822"/>
                    </a:ext>
                  </a:extLst>
                </a:gridCol>
                <a:gridCol w="208280">
                  <a:extLst>
                    <a:ext uri="{9D8B030D-6E8A-4147-A177-3AD203B41FA5}">
                      <a16:colId xmlns:a16="http://schemas.microsoft.com/office/drawing/2014/main" val="3331546543"/>
                    </a:ext>
                  </a:extLst>
                </a:gridCol>
                <a:gridCol w="208280">
                  <a:extLst>
                    <a:ext uri="{9D8B030D-6E8A-4147-A177-3AD203B41FA5}">
                      <a16:colId xmlns:a16="http://schemas.microsoft.com/office/drawing/2014/main" val="2488644914"/>
                    </a:ext>
                  </a:extLst>
                </a:gridCol>
                <a:gridCol w="208280">
                  <a:extLst>
                    <a:ext uri="{9D8B030D-6E8A-4147-A177-3AD203B41FA5}">
                      <a16:colId xmlns:a16="http://schemas.microsoft.com/office/drawing/2014/main" val="3472949420"/>
                    </a:ext>
                  </a:extLst>
                </a:gridCol>
                <a:gridCol w="208280">
                  <a:extLst>
                    <a:ext uri="{9D8B030D-6E8A-4147-A177-3AD203B41FA5}">
                      <a16:colId xmlns:a16="http://schemas.microsoft.com/office/drawing/2014/main" val="1439813536"/>
                    </a:ext>
                  </a:extLst>
                </a:gridCol>
                <a:gridCol w="208280">
                  <a:extLst>
                    <a:ext uri="{9D8B030D-6E8A-4147-A177-3AD203B41FA5}">
                      <a16:colId xmlns:a16="http://schemas.microsoft.com/office/drawing/2014/main" val="2541424640"/>
                    </a:ext>
                  </a:extLst>
                </a:gridCol>
                <a:gridCol w="208280">
                  <a:extLst>
                    <a:ext uri="{9D8B030D-6E8A-4147-A177-3AD203B41FA5}">
                      <a16:colId xmlns:a16="http://schemas.microsoft.com/office/drawing/2014/main" val="1424139206"/>
                    </a:ext>
                  </a:extLst>
                </a:gridCol>
                <a:gridCol w="208280">
                  <a:extLst>
                    <a:ext uri="{9D8B030D-6E8A-4147-A177-3AD203B41FA5}">
                      <a16:colId xmlns:a16="http://schemas.microsoft.com/office/drawing/2014/main" val="1344997559"/>
                    </a:ext>
                  </a:extLst>
                </a:gridCol>
                <a:gridCol w="208280">
                  <a:extLst>
                    <a:ext uri="{9D8B030D-6E8A-4147-A177-3AD203B41FA5}">
                      <a16:colId xmlns:a16="http://schemas.microsoft.com/office/drawing/2014/main" val="496336075"/>
                    </a:ext>
                  </a:extLst>
                </a:gridCol>
                <a:gridCol w="208280">
                  <a:extLst>
                    <a:ext uri="{9D8B030D-6E8A-4147-A177-3AD203B41FA5}">
                      <a16:colId xmlns:a16="http://schemas.microsoft.com/office/drawing/2014/main" val="1561458194"/>
                    </a:ext>
                  </a:extLst>
                </a:gridCol>
                <a:gridCol w="208280">
                  <a:extLst>
                    <a:ext uri="{9D8B030D-6E8A-4147-A177-3AD203B41FA5}">
                      <a16:colId xmlns:a16="http://schemas.microsoft.com/office/drawing/2014/main" val="579724996"/>
                    </a:ext>
                  </a:extLst>
                </a:gridCol>
                <a:gridCol w="208280">
                  <a:extLst>
                    <a:ext uri="{9D8B030D-6E8A-4147-A177-3AD203B41FA5}">
                      <a16:colId xmlns:a16="http://schemas.microsoft.com/office/drawing/2014/main" val="243100742"/>
                    </a:ext>
                  </a:extLst>
                </a:gridCol>
                <a:gridCol w="208280">
                  <a:extLst>
                    <a:ext uri="{9D8B030D-6E8A-4147-A177-3AD203B41FA5}">
                      <a16:colId xmlns:a16="http://schemas.microsoft.com/office/drawing/2014/main" val="505315689"/>
                    </a:ext>
                  </a:extLst>
                </a:gridCol>
                <a:gridCol w="208280">
                  <a:extLst>
                    <a:ext uri="{9D8B030D-6E8A-4147-A177-3AD203B41FA5}">
                      <a16:colId xmlns:a16="http://schemas.microsoft.com/office/drawing/2014/main" val="758709819"/>
                    </a:ext>
                  </a:extLst>
                </a:gridCol>
                <a:gridCol w="208280">
                  <a:extLst>
                    <a:ext uri="{9D8B030D-6E8A-4147-A177-3AD203B41FA5}">
                      <a16:colId xmlns:a16="http://schemas.microsoft.com/office/drawing/2014/main" val="3378926357"/>
                    </a:ext>
                  </a:extLst>
                </a:gridCol>
                <a:gridCol w="208280">
                  <a:extLst>
                    <a:ext uri="{9D8B030D-6E8A-4147-A177-3AD203B41FA5}">
                      <a16:colId xmlns:a16="http://schemas.microsoft.com/office/drawing/2014/main" val="930822950"/>
                    </a:ext>
                  </a:extLst>
                </a:gridCol>
                <a:gridCol w="208280">
                  <a:extLst>
                    <a:ext uri="{9D8B030D-6E8A-4147-A177-3AD203B41FA5}">
                      <a16:colId xmlns:a16="http://schemas.microsoft.com/office/drawing/2014/main" val="704729475"/>
                    </a:ext>
                  </a:extLst>
                </a:gridCol>
                <a:gridCol w="208280">
                  <a:extLst>
                    <a:ext uri="{9D8B030D-6E8A-4147-A177-3AD203B41FA5}">
                      <a16:colId xmlns:a16="http://schemas.microsoft.com/office/drawing/2014/main" val="2503507777"/>
                    </a:ext>
                  </a:extLst>
                </a:gridCol>
                <a:gridCol w="208280">
                  <a:extLst>
                    <a:ext uri="{9D8B030D-6E8A-4147-A177-3AD203B41FA5}">
                      <a16:colId xmlns:a16="http://schemas.microsoft.com/office/drawing/2014/main" val="2287740615"/>
                    </a:ext>
                  </a:extLst>
                </a:gridCol>
                <a:gridCol w="208280">
                  <a:extLst>
                    <a:ext uri="{9D8B030D-6E8A-4147-A177-3AD203B41FA5}">
                      <a16:colId xmlns:a16="http://schemas.microsoft.com/office/drawing/2014/main" val="39464314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Feedback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Virality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Hidden?</a:t>
                      </a:r>
                    </a:p>
                  </a:txBody>
                  <a:tcPr/>
                </a:tc>
                <a:extLst>
                  <a:ext uri="{0D108BD9-81ED-4DB2-BD59-A6C34878D82A}">
                    <a16:rowId xmlns:a16="http://schemas.microsoft.com/office/drawing/2014/main" val="261351754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vi-VN" sz="1000" b="1" i="0" u="none" strike="noStrike" kern="1200" cap="none" spc="0" normalizeH="0" baseline="0" noProof="0">
                          <a:ln>
                            <a:noFill/>
                          </a:ln>
                          <a:solidFill>
                            <a:prstClr val="black"/>
                          </a:solidFill>
                          <a:effectLst/>
                          <a:uLnTx/>
                          <a:uFillTx/>
                          <a:latin typeface="+mn-lt"/>
                          <a:ea typeface="+mn-ea"/>
                          <a:cs typeface="+mn-cs"/>
                        </a:rPr>
                        <a:t> Vietnamnet.vn - 2019-06-04 20:15:00 </a:t>
                      </a:r>
                      <a:r>
                        <a:rPr kumimoji="0" lang="vi-VN" sz="1000" b="0" i="0" u="none" strike="noStrike" kern="1200" cap="none" spc="0" normalizeH="0" baseline="0" noProof="0">
                          <a:ln>
                            <a:noFill/>
                          </a:ln>
                          <a:solidFill>
                            <a:prstClr val="black"/>
                          </a:solidFill>
                          <a:effectLst/>
                          <a:uLnTx/>
                          <a:uFillTx/>
                          <a:latin typeface="+mn-lt"/>
                          <a:ea typeface="+mn-ea"/>
                          <a:cs typeface="+mn-cs"/>
                        </a:rPr>
                        <a:t> 
 Ăn được bát bún chả mà chờ đợi đến 30' đồng hồ, gọi nhân viên thì mãi không thấy đâu?!
#đờisống</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external.xx.fbcdn.net/safe_image.php?d=AQAzjDTGSPzXf-U4&amp;w=471&amp;h=471&amp;url=https%3A%2F%2Fvnn-imgs-f.vgcloud.vn%2F2019%2F06%2F04%2F09%2Fquan-bun-cha-obama-bi-to-de-khach-cho-lau-ma-khong-don-mon-an-1.jpg&amp;cfs=1&amp;sx=0&amp;sy=0&amp;sw=471&amp;sh=471&amp;_nc_hash=AQDKYVVfmMiMHzlq</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06/05/2019 07:12:23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730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33828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24494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24494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5.3891 %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Public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Link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extLst>
                  <a:ext uri="{0D108BD9-81ED-4DB2-BD59-A6C34878D82A}">
                    <a16:rowId xmlns:a16="http://schemas.microsoft.com/office/drawing/2014/main" val="462018775"/>
                  </a:ext>
                </a:extLst>
              </a:tr>
            </a:tbl>
          </a:graphicData>
        </a:graphic>
      </p:graphicFrame>
      <p:sp>
        <p:nvSpPr>
          <p:cNvPr id="4" name="Text Placeholder 3">
            <a:extLst>
              <a:ext uri="{FF2B5EF4-FFF2-40B4-BE49-F238E27FC236}">
                <a16:creationId xmlns:a16="http://schemas.microsoft.com/office/drawing/2014/main" id="{0F94E03A-0329-4CA8-961A-7C2E04CBFB79}"/>
              </a:ext>
            </a:extLst>
          </p:cNvPr>
          <p:cNvSpPr>
            <a:spLocks noGrp="1"/>
          </p:cNvSpPr>
          <p:nvPr>
            <p:ph type="body" sz="quarter" idx="14"/>
          </p:nvPr>
        </p:nvSpPr>
        <p:spPr/>
        <p:txBody>
          <a:bodyPr/>
          <a:lstStyle/>
          <a:p>
            <a:r>
              <a:rPr lang="en-US"/>
              <a:t>06/04/2019 - 06/04/2019</a:t>
            </a:r>
          </a:p>
        </p:txBody>
      </p:sp>
    </p:spTree>
    <p:extLst>
      <p:ext uri="{BB962C8B-B14F-4D97-AF65-F5344CB8AC3E}">
        <p14:creationId xmlns:p14="http://schemas.microsoft.com/office/powerpoint/2010/main" val="1297046849"/>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D3C5CE7-7BDE-43D6-8304-E2B4F63AFED7}"/>
              </a:ext>
            </a:extLst>
          </p:cNvPr>
          <p:cNvSpPr>
            <a:spLocks noGrp="1"/>
          </p:cNvSpPr>
          <p:nvPr>
            <p:ph type="title"/>
          </p:nvPr>
        </p:nvSpPr>
        <p:spPr/>
        <p:txBody>
          <a:bodyPr/>
          <a:lstStyle/>
          <a:p>
            <a:r>
              <a:rPr lang="en-US"/>
              <a:t>Facebook Own Posts Table | Vietnamnet.vn - 11 of 26</a:t>
            </a:r>
          </a:p>
        </p:txBody>
      </p:sp>
      <p:graphicFrame>
        <p:nvGraphicFramePr>
          <p:cNvPr id="5" name="Table Placeholder 4">
            <a:extLst>
              <a:ext uri="{FF2B5EF4-FFF2-40B4-BE49-F238E27FC236}">
                <a16:creationId xmlns:a16="http://schemas.microsoft.com/office/drawing/2014/main" id="{EB548753-38D4-495B-ABE9-C57BA6EF0413}"/>
              </a:ext>
            </a:extLst>
          </p:cNvPr>
          <p:cNvGraphicFramePr>
            <a:graphicFrameLocks noGrp="1"/>
          </p:cNvGraphicFramePr>
          <p:nvPr>
            <p:ph type="tbl" sz="quarter" idx="13"/>
            <p:extLst>
              <p:ext uri="{D42A27DB-BD31-4B8C-83A1-F6EECF244321}">
                <p14:modId xmlns:p14="http://schemas.microsoft.com/office/powerpoint/2010/main" val="310153911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798061">
                  <a:extLst>
                    <a:ext uri="{9D8B030D-6E8A-4147-A177-3AD203B41FA5}">
                      <a16:colId xmlns:a16="http://schemas.microsoft.com/office/drawing/2014/main" val="2902616405"/>
                    </a:ext>
                  </a:extLst>
                </a:gridCol>
                <a:gridCol w="905255">
                  <a:extLst>
                    <a:ext uri="{9D8B030D-6E8A-4147-A177-3AD203B41FA5}">
                      <a16:colId xmlns:a16="http://schemas.microsoft.com/office/drawing/2014/main" val="2059492526"/>
                    </a:ext>
                  </a:extLst>
                </a:gridCol>
                <a:gridCol w="246888">
                  <a:extLst>
                    <a:ext uri="{9D8B030D-6E8A-4147-A177-3AD203B41FA5}">
                      <a16:colId xmlns:a16="http://schemas.microsoft.com/office/drawing/2014/main" val="1395340172"/>
                    </a:ext>
                  </a:extLst>
                </a:gridCol>
                <a:gridCol w="208280">
                  <a:extLst>
                    <a:ext uri="{9D8B030D-6E8A-4147-A177-3AD203B41FA5}">
                      <a16:colId xmlns:a16="http://schemas.microsoft.com/office/drawing/2014/main" val="322330075"/>
                    </a:ext>
                  </a:extLst>
                </a:gridCol>
                <a:gridCol w="208280">
                  <a:extLst>
                    <a:ext uri="{9D8B030D-6E8A-4147-A177-3AD203B41FA5}">
                      <a16:colId xmlns:a16="http://schemas.microsoft.com/office/drawing/2014/main" val="2287222455"/>
                    </a:ext>
                  </a:extLst>
                </a:gridCol>
                <a:gridCol w="208280">
                  <a:extLst>
                    <a:ext uri="{9D8B030D-6E8A-4147-A177-3AD203B41FA5}">
                      <a16:colId xmlns:a16="http://schemas.microsoft.com/office/drawing/2014/main" val="166675942"/>
                    </a:ext>
                  </a:extLst>
                </a:gridCol>
                <a:gridCol w="208280">
                  <a:extLst>
                    <a:ext uri="{9D8B030D-6E8A-4147-A177-3AD203B41FA5}">
                      <a16:colId xmlns:a16="http://schemas.microsoft.com/office/drawing/2014/main" val="1644788153"/>
                    </a:ext>
                  </a:extLst>
                </a:gridCol>
                <a:gridCol w="208280">
                  <a:extLst>
                    <a:ext uri="{9D8B030D-6E8A-4147-A177-3AD203B41FA5}">
                      <a16:colId xmlns:a16="http://schemas.microsoft.com/office/drawing/2014/main" val="2709940253"/>
                    </a:ext>
                  </a:extLst>
                </a:gridCol>
                <a:gridCol w="208280">
                  <a:extLst>
                    <a:ext uri="{9D8B030D-6E8A-4147-A177-3AD203B41FA5}">
                      <a16:colId xmlns:a16="http://schemas.microsoft.com/office/drawing/2014/main" val="717732209"/>
                    </a:ext>
                  </a:extLst>
                </a:gridCol>
                <a:gridCol w="208280">
                  <a:extLst>
                    <a:ext uri="{9D8B030D-6E8A-4147-A177-3AD203B41FA5}">
                      <a16:colId xmlns:a16="http://schemas.microsoft.com/office/drawing/2014/main" val="823870954"/>
                    </a:ext>
                  </a:extLst>
                </a:gridCol>
                <a:gridCol w="208280">
                  <a:extLst>
                    <a:ext uri="{9D8B030D-6E8A-4147-A177-3AD203B41FA5}">
                      <a16:colId xmlns:a16="http://schemas.microsoft.com/office/drawing/2014/main" val="2995005112"/>
                    </a:ext>
                  </a:extLst>
                </a:gridCol>
                <a:gridCol w="208280">
                  <a:extLst>
                    <a:ext uri="{9D8B030D-6E8A-4147-A177-3AD203B41FA5}">
                      <a16:colId xmlns:a16="http://schemas.microsoft.com/office/drawing/2014/main" val="1909846306"/>
                    </a:ext>
                  </a:extLst>
                </a:gridCol>
                <a:gridCol w="208280">
                  <a:extLst>
                    <a:ext uri="{9D8B030D-6E8A-4147-A177-3AD203B41FA5}">
                      <a16:colId xmlns:a16="http://schemas.microsoft.com/office/drawing/2014/main" val="322685924"/>
                    </a:ext>
                  </a:extLst>
                </a:gridCol>
                <a:gridCol w="208280">
                  <a:extLst>
                    <a:ext uri="{9D8B030D-6E8A-4147-A177-3AD203B41FA5}">
                      <a16:colId xmlns:a16="http://schemas.microsoft.com/office/drawing/2014/main" val="1514283504"/>
                    </a:ext>
                  </a:extLst>
                </a:gridCol>
                <a:gridCol w="208280">
                  <a:extLst>
                    <a:ext uri="{9D8B030D-6E8A-4147-A177-3AD203B41FA5}">
                      <a16:colId xmlns:a16="http://schemas.microsoft.com/office/drawing/2014/main" val="3699702004"/>
                    </a:ext>
                  </a:extLst>
                </a:gridCol>
                <a:gridCol w="208280">
                  <a:extLst>
                    <a:ext uri="{9D8B030D-6E8A-4147-A177-3AD203B41FA5}">
                      <a16:colId xmlns:a16="http://schemas.microsoft.com/office/drawing/2014/main" val="729109420"/>
                    </a:ext>
                  </a:extLst>
                </a:gridCol>
                <a:gridCol w="208280">
                  <a:extLst>
                    <a:ext uri="{9D8B030D-6E8A-4147-A177-3AD203B41FA5}">
                      <a16:colId xmlns:a16="http://schemas.microsoft.com/office/drawing/2014/main" val="346215462"/>
                    </a:ext>
                  </a:extLst>
                </a:gridCol>
                <a:gridCol w="208280">
                  <a:extLst>
                    <a:ext uri="{9D8B030D-6E8A-4147-A177-3AD203B41FA5}">
                      <a16:colId xmlns:a16="http://schemas.microsoft.com/office/drawing/2014/main" val="2882613745"/>
                    </a:ext>
                  </a:extLst>
                </a:gridCol>
                <a:gridCol w="208280">
                  <a:extLst>
                    <a:ext uri="{9D8B030D-6E8A-4147-A177-3AD203B41FA5}">
                      <a16:colId xmlns:a16="http://schemas.microsoft.com/office/drawing/2014/main" val="2322749219"/>
                    </a:ext>
                  </a:extLst>
                </a:gridCol>
                <a:gridCol w="208280">
                  <a:extLst>
                    <a:ext uri="{9D8B030D-6E8A-4147-A177-3AD203B41FA5}">
                      <a16:colId xmlns:a16="http://schemas.microsoft.com/office/drawing/2014/main" val="3539383092"/>
                    </a:ext>
                  </a:extLst>
                </a:gridCol>
                <a:gridCol w="208280">
                  <a:extLst>
                    <a:ext uri="{9D8B030D-6E8A-4147-A177-3AD203B41FA5}">
                      <a16:colId xmlns:a16="http://schemas.microsoft.com/office/drawing/2014/main" val="4217378822"/>
                    </a:ext>
                  </a:extLst>
                </a:gridCol>
                <a:gridCol w="208280">
                  <a:extLst>
                    <a:ext uri="{9D8B030D-6E8A-4147-A177-3AD203B41FA5}">
                      <a16:colId xmlns:a16="http://schemas.microsoft.com/office/drawing/2014/main" val="2890522647"/>
                    </a:ext>
                  </a:extLst>
                </a:gridCol>
                <a:gridCol w="208280">
                  <a:extLst>
                    <a:ext uri="{9D8B030D-6E8A-4147-A177-3AD203B41FA5}">
                      <a16:colId xmlns:a16="http://schemas.microsoft.com/office/drawing/2014/main" val="3122609975"/>
                    </a:ext>
                  </a:extLst>
                </a:gridCol>
                <a:gridCol w="208280">
                  <a:extLst>
                    <a:ext uri="{9D8B030D-6E8A-4147-A177-3AD203B41FA5}">
                      <a16:colId xmlns:a16="http://schemas.microsoft.com/office/drawing/2014/main" val="331191603"/>
                    </a:ext>
                  </a:extLst>
                </a:gridCol>
                <a:gridCol w="208280">
                  <a:extLst>
                    <a:ext uri="{9D8B030D-6E8A-4147-A177-3AD203B41FA5}">
                      <a16:colId xmlns:a16="http://schemas.microsoft.com/office/drawing/2014/main" val="133656439"/>
                    </a:ext>
                  </a:extLst>
                </a:gridCol>
                <a:gridCol w="208280">
                  <a:extLst>
                    <a:ext uri="{9D8B030D-6E8A-4147-A177-3AD203B41FA5}">
                      <a16:colId xmlns:a16="http://schemas.microsoft.com/office/drawing/2014/main" val="3761048734"/>
                    </a:ext>
                  </a:extLst>
                </a:gridCol>
                <a:gridCol w="208280">
                  <a:extLst>
                    <a:ext uri="{9D8B030D-6E8A-4147-A177-3AD203B41FA5}">
                      <a16:colId xmlns:a16="http://schemas.microsoft.com/office/drawing/2014/main" val="2034863583"/>
                    </a:ext>
                  </a:extLst>
                </a:gridCol>
                <a:gridCol w="208280">
                  <a:extLst>
                    <a:ext uri="{9D8B030D-6E8A-4147-A177-3AD203B41FA5}">
                      <a16:colId xmlns:a16="http://schemas.microsoft.com/office/drawing/2014/main" val="3785785502"/>
                    </a:ext>
                  </a:extLst>
                </a:gridCol>
                <a:gridCol w="208280">
                  <a:extLst>
                    <a:ext uri="{9D8B030D-6E8A-4147-A177-3AD203B41FA5}">
                      <a16:colId xmlns:a16="http://schemas.microsoft.com/office/drawing/2014/main" val="393363807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Feedback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Virality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Hidden?</a:t>
                      </a:r>
                    </a:p>
                  </a:txBody>
                  <a:tcPr/>
                </a:tc>
                <a:extLst>
                  <a:ext uri="{0D108BD9-81ED-4DB2-BD59-A6C34878D82A}">
                    <a16:rowId xmlns:a16="http://schemas.microsoft.com/office/drawing/2014/main" val="318119687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vi-VN" sz="1000" b="1" i="0" u="none" strike="noStrike" kern="1200" cap="none" spc="0" normalizeH="0" baseline="0" noProof="0">
                          <a:ln>
                            <a:noFill/>
                          </a:ln>
                          <a:solidFill>
                            <a:prstClr val="black"/>
                          </a:solidFill>
                          <a:effectLst/>
                          <a:uLnTx/>
                          <a:uFillTx/>
                          <a:latin typeface="+mn-lt"/>
                          <a:ea typeface="+mn-ea"/>
                          <a:cs typeface="+mn-cs"/>
                        </a:rPr>
                        <a:t> Vietnamnet.vn - 2019-06-04 20:10:00 </a:t>
                      </a:r>
                      <a:r>
                        <a:rPr kumimoji="0" lang="vi-VN" sz="1000" b="0" i="0" u="none" strike="noStrike" kern="1200" cap="none" spc="0" normalizeH="0" baseline="0" noProof="0">
                          <a:ln>
                            <a:noFill/>
                          </a:ln>
                          <a:solidFill>
                            <a:prstClr val="black"/>
                          </a:solidFill>
                          <a:effectLst/>
                          <a:uLnTx/>
                          <a:uFillTx/>
                          <a:latin typeface="+mn-lt"/>
                          <a:ea typeface="+mn-ea"/>
                          <a:cs typeface="+mn-cs"/>
                        </a:rPr>
                        <a:t> 
 Ngày xưa có ai cũng mê mẩn chơi đồ hàng, đóng giả vợ chồng không :D
#vnn</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https://scontent.xx.fbcdn.net/v/t15.13418-10/p720x720/61148218_468207677260135_3460271935672287232_n.jpg?_nc_cat=1&amp;_nc_oc=AQm-m_d4OI5OAhvpd6BQfIYoMuWeWNxreTMyYDA-TJ9iyVg-62V3eTBSMGq_BWKG0Ik&amp;_nc_ht=scontent.xx&amp;oh=52cf1c7bd772d9b56132f5adb4f4978a&amp;oe=5D9A8895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06/05/2019 07:12:23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5878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4254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3323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306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590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961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663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464910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348376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348376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16481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4.7308 %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56 %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Public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extLst>
                  <a:ext uri="{0D108BD9-81ED-4DB2-BD59-A6C34878D82A}">
                    <a16:rowId xmlns:a16="http://schemas.microsoft.com/office/drawing/2014/main" val="2672941230"/>
                  </a:ext>
                </a:extLst>
              </a:tr>
            </a:tbl>
          </a:graphicData>
        </a:graphic>
      </p:graphicFrame>
      <p:sp>
        <p:nvSpPr>
          <p:cNvPr id="4" name="Text Placeholder 3">
            <a:extLst>
              <a:ext uri="{FF2B5EF4-FFF2-40B4-BE49-F238E27FC236}">
                <a16:creationId xmlns:a16="http://schemas.microsoft.com/office/drawing/2014/main" id="{581C5BFC-1E26-4CC5-B03C-0DF12AE782D7}"/>
              </a:ext>
            </a:extLst>
          </p:cNvPr>
          <p:cNvSpPr>
            <a:spLocks noGrp="1"/>
          </p:cNvSpPr>
          <p:nvPr>
            <p:ph type="body" sz="quarter" idx="14"/>
          </p:nvPr>
        </p:nvSpPr>
        <p:spPr/>
        <p:txBody>
          <a:bodyPr/>
          <a:lstStyle/>
          <a:p>
            <a:r>
              <a:rPr lang="en-US"/>
              <a:t>06/04/2019 - 06/04/2019</a:t>
            </a:r>
          </a:p>
        </p:txBody>
      </p:sp>
    </p:spTree>
    <p:extLst>
      <p:ext uri="{BB962C8B-B14F-4D97-AF65-F5344CB8AC3E}">
        <p14:creationId xmlns:p14="http://schemas.microsoft.com/office/powerpoint/2010/main" val="3140911934"/>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5D73329-DBFE-42C1-A7EF-7542446CCE7E}"/>
              </a:ext>
            </a:extLst>
          </p:cNvPr>
          <p:cNvSpPr>
            <a:spLocks noGrp="1"/>
          </p:cNvSpPr>
          <p:nvPr>
            <p:ph type="title"/>
          </p:nvPr>
        </p:nvSpPr>
        <p:spPr/>
        <p:txBody>
          <a:bodyPr/>
          <a:lstStyle/>
          <a:p>
            <a:r>
              <a:rPr lang="en-US"/>
              <a:t>Facebook Own Posts Table | Vietnamnet.vn - 12 of 26</a:t>
            </a:r>
          </a:p>
        </p:txBody>
      </p:sp>
      <p:graphicFrame>
        <p:nvGraphicFramePr>
          <p:cNvPr id="5" name="Table Placeholder 4">
            <a:extLst>
              <a:ext uri="{FF2B5EF4-FFF2-40B4-BE49-F238E27FC236}">
                <a16:creationId xmlns:a16="http://schemas.microsoft.com/office/drawing/2014/main" id="{9FD4A9BF-0E1D-42E6-86E2-75CCE9BF89EE}"/>
              </a:ext>
            </a:extLst>
          </p:cNvPr>
          <p:cNvGraphicFramePr>
            <a:graphicFrameLocks noGrp="1"/>
          </p:cNvGraphicFramePr>
          <p:nvPr>
            <p:ph type="tbl" sz="quarter" idx="13"/>
            <p:extLst>
              <p:ext uri="{D42A27DB-BD31-4B8C-83A1-F6EECF244321}">
                <p14:modId xmlns:p14="http://schemas.microsoft.com/office/powerpoint/2010/main" val="126206963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798061">
                  <a:extLst>
                    <a:ext uri="{9D8B030D-6E8A-4147-A177-3AD203B41FA5}">
                      <a16:colId xmlns:a16="http://schemas.microsoft.com/office/drawing/2014/main" val="3831459035"/>
                    </a:ext>
                  </a:extLst>
                </a:gridCol>
                <a:gridCol w="905255">
                  <a:extLst>
                    <a:ext uri="{9D8B030D-6E8A-4147-A177-3AD203B41FA5}">
                      <a16:colId xmlns:a16="http://schemas.microsoft.com/office/drawing/2014/main" val="480614158"/>
                    </a:ext>
                  </a:extLst>
                </a:gridCol>
                <a:gridCol w="246888">
                  <a:extLst>
                    <a:ext uri="{9D8B030D-6E8A-4147-A177-3AD203B41FA5}">
                      <a16:colId xmlns:a16="http://schemas.microsoft.com/office/drawing/2014/main" val="128058399"/>
                    </a:ext>
                  </a:extLst>
                </a:gridCol>
                <a:gridCol w="208280">
                  <a:extLst>
                    <a:ext uri="{9D8B030D-6E8A-4147-A177-3AD203B41FA5}">
                      <a16:colId xmlns:a16="http://schemas.microsoft.com/office/drawing/2014/main" val="3287056075"/>
                    </a:ext>
                  </a:extLst>
                </a:gridCol>
                <a:gridCol w="208280">
                  <a:extLst>
                    <a:ext uri="{9D8B030D-6E8A-4147-A177-3AD203B41FA5}">
                      <a16:colId xmlns:a16="http://schemas.microsoft.com/office/drawing/2014/main" val="451879696"/>
                    </a:ext>
                  </a:extLst>
                </a:gridCol>
                <a:gridCol w="208280">
                  <a:extLst>
                    <a:ext uri="{9D8B030D-6E8A-4147-A177-3AD203B41FA5}">
                      <a16:colId xmlns:a16="http://schemas.microsoft.com/office/drawing/2014/main" val="1563207310"/>
                    </a:ext>
                  </a:extLst>
                </a:gridCol>
                <a:gridCol w="208280">
                  <a:extLst>
                    <a:ext uri="{9D8B030D-6E8A-4147-A177-3AD203B41FA5}">
                      <a16:colId xmlns:a16="http://schemas.microsoft.com/office/drawing/2014/main" val="1789051880"/>
                    </a:ext>
                  </a:extLst>
                </a:gridCol>
                <a:gridCol w="208280">
                  <a:extLst>
                    <a:ext uri="{9D8B030D-6E8A-4147-A177-3AD203B41FA5}">
                      <a16:colId xmlns:a16="http://schemas.microsoft.com/office/drawing/2014/main" val="1556032794"/>
                    </a:ext>
                  </a:extLst>
                </a:gridCol>
                <a:gridCol w="208280">
                  <a:extLst>
                    <a:ext uri="{9D8B030D-6E8A-4147-A177-3AD203B41FA5}">
                      <a16:colId xmlns:a16="http://schemas.microsoft.com/office/drawing/2014/main" val="4291912531"/>
                    </a:ext>
                  </a:extLst>
                </a:gridCol>
                <a:gridCol w="208280">
                  <a:extLst>
                    <a:ext uri="{9D8B030D-6E8A-4147-A177-3AD203B41FA5}">
                      <a16:colId xmlns:a16="http://schemas.microsoft.com/office/drawing/2014/main" val="3823770367"/>
                    </a:ext>
                  </a:extLst>
                </a:gridCol>
                <a:gridCol w="208280">
                  <a:extLst>
                    <a:ext uri="{9D8B030D-6E8A-4147-A177-3AD203B41FA5}">
                      <a16:colId xmlns:a16="http://schemas.microsoft.com/office/drawing/2014/main" val="2422361950"/>
                    </a:ext>
                  </a:extLst>
                </a:gridCol>
                <a:gridCol w="208280">
                  <a:extLst>
                    <a:ext uri="{9D8B030D-6E8A-4147-A177-3AD203B41FA5}">
                      <a16:colId xmlns:a16="http://schemas.microsoft.com/office/drawing/2014/main" val="496827084"/>
                    </a:ext>
                  </a:extLst>
                </a:gridCol>
                <a:gridCol w="208280">
                  <a:extLst>
                    <a:ext uri="{9D8B030D-6E8A-4147-A177-3AD203B41FA5}">
                      <a16:colId xmlns:a16="http://schemas.microsoft.com/office/drawing/2014/main" val="3540672051"/>
                    </a:ext>
                  </a:extLst>
                </a:gridCol>
                <a:gridCol w="208280">
                  <a:extLst>
                    <a:ext uri="{9D8B030D-6E8A-4147-A177-3AD203B41FA5}">
                      <a16:colId xmlns:a16="http://schemas.microsoft.com/office/drawing/2014/main" val="1446132318"/>
                    </a:ext>
                  </a:extLst>
                </a:gridCol>
                <a:gridCol w="208280">
                  <a:extLst>
                    <a:ext uri="{9D8B030D-6E8A-4147-A177-3AD203B41FA5}">
                      <a16:colId xmlns:a16="http://schemas.microsoft.com/office/drawing/2014/main" val="2767702122"/>
                    </a:ext>
                  </a:extLst>
                </a:gridCol>
                <a:gridCol w="208280">
                  <a:extLst>
                    <a:ext uri="{9D8B030D-6E8A-4147-A177-3AD203B41FA5}">
                      <a16:colId xmlns:a16="http://schemas.microsoft.com/office/drawing/2014/main" val="758499576"/>
                    </a:ext>
                  </a:extLst>
                </a:gridCol>
                <a:gridCol w="208280">
                  <a:extLst>
                    <a:ext uri="{9D8B030D-6E8A-4147-A177-3AD203B41FA5}">
                      <a16:colId xmlns:a16="http://schemas.microsoft.com/office/drawing/2014/main" val="60662526"/>
                    </a:ext>
                  </a:extLst>
                </a:gridCol>
                <a:gridCol w="208280">
                  <a:extLst>
                    <a:ext uri="{9D8B030D-6E8A-4147-A177-3AD203B41FA5}">
                      <a16:colId xmlns:a16="http://schemas.microsoft.com/office/drawing/2014/main" val="1092421160"/>
                    </a:ext>
                  </a:extLst>
                </a:gridCol>
                <a:gridCol w="208280">
                  <a:extLst>
                    <a:ext uri="{9D8B030D-6E8A-4147-A177-3AD203B41FA5}">
                      <a16:colId xmlns:a16="http://schemas.microsoft.com/office/drawing/2014/main" val="1356929178"/>
                    </a:ext>
                  </a:extLst>
                </a:gridCol>
                <a:gridCol w="208280">
                  <a:extLst>
                    <a:ext uri="{9D8B030D-6E8A-4147-A177-3AD203B41FA5}">
                      <a16:colId xmlns:a16="http://schemas.microsoft.com/office/drawing/2014/main" val="3490582184"/>
                    </a:ext>
                  </a:extLst>
                </a:gridCol>
                <a:gridCol w="208280">
                  <a:extLst>
                    <a:ext uri="{9D8B030D-6E8A-4147-A177-3AD203B41FA5}">
                      <a16:colId xmlns:a16="http://schemas.microsoft.com/office/drawing/2014/main" val="1504687107"/>
                    </a:ext>
                  </a:extLst>
                </a:gridCol>
                <a:gridCol w="208280">
                  <a:extLst>
                    <a:ext uri="{9D8B030D-6E8A-4147-A177-3AD203B41FA5}">
                      <a16:colId xmlns:a16="http://schemas.microsoft.com/office/drawing/2014/main" val="2698168253"/>
                    </a:ext>
                  </a:extLst>
                </a:gridCol>
                <a:gridCol w="208280">
                  <a:extLst>
                    <a:ext uri="{9D8B030D-6E8A-4147-A177-3AD203B41FA5}">
                      <a16:colId xmlns:a16="http://schemas.microsoft.com/office/drawing/2014/main" val="3598377100"/>
                    </a:ext>
                  </a:extLst>
                </a:gridCol>
                <a:gridCol w="208280">
                  <a:extLst>
                    <a:ext uri="{9D8B030D-6E8A-4147-A177-3AD203B41FA5}">
                      <a16:colId xmlns:a16="http://schemas.microsoft.com/office/drawing/2014/main" val="834935774"/>
                    </a:ext>
                  </a:extLst>
                </a:gridCol>
                <a:gridCol w="208280">
                  <a:extLst>
                    <a:ext uri="{9D8B030D-6E8A-4147-A177-3AD203B41FA5}">
                      <a16:colId xmlns:a16="http://schemas.microsoft.com/office/drawing/2014/main" val="1686372983"/>
                    </a:ext>
                  </a:extLst>
                </a:gridCol>
                <a:gridCol w="208280">
                  <a:extLst>
                    <a:ext uri="{9D8B030D-6E8A-4147-A177-3AD203B41FA5}">
                      <a16:colId xmlns:a16="http://schemas.microsoft.com/office/drawing/2014/main" val="183150023"/>
                    </a:ext>
                  </a:extLst>
                </a:gridCol>
                <a:gridCol w="208280">
                  <a:extLst>
                    <a:ext uri="{9D8B030D-6E8A-4147-A177-3AD203B41FA5}">
                      <a16:colId xmlns:a16="http://schemas.microsoft.com/office/drawing/2014/main" val="1188705915"/>
                    </a:ext>
                  </a:extLst>
                </a:gridCol>
                <a:gridCol w="208280">
                  <a:extLst>
                    <a:ext uri="{9D8B030D-6E8A-4147-A177-3AD203B41FA5}">
                      <a16:colId xmlns:a16="http://schemas.microsoft.com/office/drawing/2014/main" val="2764833289"/>
                    </a:ext>
                  </a:extLst>
                </a:gridCol>
                <a:gridCol w="208280">
                  <a:extLst>
                    <a:ext uri="{9D8B030D-6E8A-4147-A177-3AD203B41FA5}">
                      <a16:colId xmlns:a16="http://schemas.microsoft.com/office/drawing/2014/main" val="8868928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Feedback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Virality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Hidden?</a:t>
                      </a:r>
                    </a:p>
                  </a:txBody>
                  <a:tcPr/>
                </a:tc>
                <a:extLst>
                  <a:ext uri="{0D108BD9-81ED-4DB2-BD59-A6C34878D82A}">
                    <a16:rowId xmlns:a16="http://schemas.microsoft.com/office/drawing/2014/main" val="20618053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vi-VN" sz="1000" b="1" i="0" u="none" strike="noStrike" kern="1200" cap="none" spc="0" normalizeH="0" baseline="0" noProof="0">
                          <a:ln>
                            <a:noFill/>
                          </a:ln>
                          <a:solidFill>
                            <a:prstClr val="black"/>
                          </a:solidFill>
                          <a:effectLst/>
                          <a:uLnTx/>
                          <a:uFillTx/>
                          <a:latin typeface="+mn-lt"/>
                          <a:ea typeface="+mn-ea"/>
                          <a:cs typeface="+mn-cs"/>
                        </a:rPr>
                        <a:t> Vietnamnet.vn - 2019-06-04 20:00:00 </a:t>
                      </a:r>
                      <a:r>
                        <a:rPr kumimoji="0" lang="vi-VN" sz="1000" b="0" i="0" u="none" strike="noStrike" kern="1200" cap="none" spc="0" normalizeH="0" baseline="0" noProof="0">
                          <a:ln>
                            <a:noFill/>
                          </a:ln>
                          <a:solidFill>
                            <a:prstClr val="black"/>
                          </a:solidFill>
                          <a:effectLst/>
                          <a:uLnTx/>
                          <a:uFillTx/>
                          <a:latin typeface="+mn-lt"/>
                          <a:ea typeface="+mn-ea"/>
                          <a:cs typeface="+mn-cs"/>
                        </a:rPr>
                        <a:t> 
 Xinh đẹp lại là doanh nhân thành đạt, có gia đình hạnh phúc, cuộc sống hoàn hảo vạn người mơ đó!
#đờisống</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external.xx.fbcdn.net/safe_image.php?d=AQCK4QmerbdnwUB0&amp;w=441&amp;h=441&amp;url=https%3A%2F%2Fvnn-imgs-f.vgcloud.vn%2F2019%2F06%2F04%2F15%2F4-hot-mom-viet-so-huu-ve-ngoai-nong-bong-gia-tai-kech-xu.jpg&amp;cfs=1&amp;sx=87&amp;sy=0&amp;sw=441&amp;sh=441&amp;_nc_hash=AQBu8_MShjLpe6D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06/05/2019 07:12:23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2301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29901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21338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21338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2444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11.4537 %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Public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Link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extLst>
                  <a:ext uri="{0D108BD9-81ED-4DB2-BD59-A6C34878D82A}">
                    <a16:rowId xmlns:a16="http://schemas.microsoft.com/office/drawing/2014/main" val="3294304127"/>
                  </a:ext>
                </a:extLst>
              </a:tr>
            </a:tbl>
          </a:graphicData>
        </a:graphic>
      </p:graphicFrame>
      <p:sp>
        <p:nvSpPr>
          <p:cNvPr id="4" name="Text Placeholder 3">
            <a:extLst>
              <a:ext uri="{FF2B5EF4-FFF2-40B4-BE49-F238E27FC236}">
                <a16:creationId xmlns:a16="http://schemas.microsoft.com/office/drawing/2014/main" id="{ACC2B764-3A4D-477F-BB81-F67408C67520}"/>
              </a:ext>
            </a:extLst>
          </p:cNvPr>
          <p:cNvSpPr>
            <a:spLocks noGrp="1"/>
          </p:cNvSpPr>
          <p:nvPr>
            <p:ph type="body" sz="quarter" idx="14"/>
          </p:nvPr>
        </p:nvSpPr>
        <p:spPr/>
        <p:txBody>
          <a:bodyPr/>
          <a:lstStyle/>
          <a:p>
            <a:r>
              <a:rPr lang="en-US"/>
              <a:t>06/04/2019 - 06/04/2019</a:t>
            </a:r>
          </a:p>
        </p:txBody>
      </p:sp>
    </p:spTree>
    <p:extLst>
      <p:ext uri="{BB962C8B-B14F-4D97-AF65-F5344CB8AC3E}">
        <p14:creationId xmlns:p14="http://schemas.microsoft.com/office/powerpoint/2010/main" val="3054619574"/>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4D03691-AE31-4B9A-81D0-1B722CD968FC}"/>
              </a:ext>
            </a:extLst>
          </p:cNvPr>
          <p:cNvSpPr>
            <a:spLocks noGrp="1"/>
          </p:cNvSpPr>
          <p:nvPr>
            <p:ph type="title"/>
          </p:nvPr>
        </p:nvSpPr>
        <p:spPr/>
        <p:txBody>
          <a:bodyPr/>
          <a:lstStyle/>
          <a:p>
            <a:r>
              <a:rPr lang="en-US"/>
              <a:t>Facebook Own Posts Table | Vietnamnet.vn - 13 of 26</a:t>
            </a:r>
          </a:p>
        </p:txBody>
      </p:sp>
      <p:graphicFrame>
        <p:nvGraphicFramePr>
          <p:cNvPr id="5" name="Table Placeholder 4">
            <a:extLst>
              <a:ext uri="{FF2B5EF4-FFF2-40B4-BE49-F238E27FC236}">
                <a16:creationId xmlns:a16="http://schemas.microsoft.com/office/drawing/2014/main" id="{12F19B07-B536-468B-8AD6-904B5BD6ED86}"/>
              </a:ext>
            </a:extLst>
          </p:cNvPr>
          <p:cNvGraphicFramePr>
            <a:graphicFrameLocks noGrp="1"/>
          </p:cNvGraphicFramePr>
          <p:nvPr>
            <p:ph type="tbl" sz="quarter" idx="13"/>
            <p:extLst>
              <p:ext uri="{D42A27DB-BD31-4B8C-83A1-F6EECF244321}">
                <p14:modId xmlns:p14="http://schemas.microsoft.com/office/powerpoint/2010/main" val="409607725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798061">
                  <a:extLst>
                    <a:ext uri="{9D8B030D-6E8A-4147-A177-3AD203B41FA5}">
                      <a16:colId xmlns:a16="http://schemas.microsoft.com/office/drawing/2014/main" val="814590925"/>
                    </a:ext>
                  </a:extLst>
                </a:gridCol>
                <a:gridCol w="905255">
                  <a:extLst>
                    <a:ext uri="{9D8B030D-6E8A-4147-A177-3AD203B41FA5}">
                      <a16:colId xmlns:a16="http://schemas.microsoft.com/office/drawing/2014/main" val="2526895504"/>
                    </a:ext>
                  </a:extLst>
                </a:gridCol>
                <a:gridCol w="246888">
                  <a:extLst>
                    <a:ext uri="{9D8B030D-6E8A-4147-A177-3AD203B41FA5}">
                      <a16:colId xmlns:a16="http://schemas.microsoft.com/office/drawing/2014/main" val="639075411"/>
                    </a:ext>
                  </a:extLst>
                </a:gridCol>
                <a:gridCol w="208280">
                  <a:extLst>
                    <a:ext uri="{9D8B030D-6E8A-4147-A177-3AD203B41FA5}">
                      <a16:colId xmlns:a16="http://schemas.microsoft.com/office/drawing/2014/main" val="4065630516"/>
                    </a:ext>
                  </a:extLst>
                </a:gridCol>
                <a:gridCol w="208280">
                  <a:extLst>
                    <a:ext uri="{9D8B030D-6E8A-4147-A177-3AD203B41FA5}">
                      <a16:colId xmlns:a16="http://schemas.microsoft.com/office/drawing/2014/main" val="1143957118"/>
                    </a:ext>
                  </a:extLst>
                </a:gridCol>
                <a:gridCol w="208280">
                  <a:extLst>
                    <a:ext uri="{9D8B030D-6E8A-4147-A177-3AD203B41FA5}">
                      <a16:colId xmlns:a16="http://schemas.microsoft.com/office/drawing/2014/main" val="251492793"/>
                    </a:ext>
                  </a:extLst>
                </a:gridCol>
                <a:gridCol w="208280">
                  <a:extLst>
                    <a:ext uri="{9D8B030D-6E8A-4147-A177-3AD203B41FA5}">
                      <a16:colId xmlns:a16="http://schemas.microsoft.com/office/drawing/2014/main" val="4141322018"/>
                    </a:ext>
                  </a:extLst>
                </a:gridCol>
                <a:gridCol w="208280">
                  <a:extLst>
                    <a:ext uri="{9D8B030D-6E8A-4147-A177-3AD203B41FA5}">
                      <a16:colId xmlns:a16="http://schemas.microsoft.com/office/drawing/2014/main" val="3072250873"/>
                    </a:ext>
                  </a:extLst>
                </a:gridCol>
                <a:gridCol w="208280">
                  <a:extLst>
                    <a:ext uri="{9D8B030D-6E8A-4147-A177-3AD203B41FA5}">
                      <a16:colId xmlns:a16="http://schemas.microsoft.com/office/drawing/2014/main" val="1979764615"/>
                    </a:ext>
                  </a:extLst>
                </a:gridCol>
                <a:gridCol w="208280">
                  <a:extLst>
                    <a:ext uri="{9D8B030D-6E8A-4147-A177-3AD203B41FA5}">
                      <a16:colId xmlns:a16="http://schemas.microsoft.com/office/drawing/2014/main" val="5435330"/>
                    </a:ext>
                  </a:extLst>
                </a:gridCol>
                <a:gridCol w="208280">
                  <a:extLst>
                    <a:ext uri="{9D8B030D-6E8A-4147-A177-3AD203B41FA5}">
                      <a16:colId xmlns:a16="http://schemas.microsoft.com/office/drawing/2014/main" val="2767205766"/>
                    </a:ext>
                  </a:extLst>
                </a:gridCol>
                <a:gridCol w="208280">
                  <a:extLst>
                    <a:ext uri="{9D8B030D-6E8A-4147-A177-3AD203B41FA5}">
                      <a16:colId xmlns:a16="http://schemas.microsoft.com/office/drawing/2014/main" val="726994794"/>
                    </a:ext>
                  </a:extLst>
                </a:gridCol>
                <a:gridCol w="208280">
                  <a:extLst>
                    <a:ext uri="{9D8B030D-6E8A-4147-A177-3AD203B41FA5}">
                      <a16:colId xmlns:a16="http://schemas.microsoft.com/office/drawing/2014/main" val="3502452473"/>
                    </a:ext>
                  </a:extLst>
                </a:gridCol>
                <a:gridCol w="208280">
                  <a:extLst>
                    <a:ext uri="{9D8B030D-6E8A-4147-A177-3AD203B41FA5}">
                      <a16:colId xmlns:a16="http://schemas.microsoft.com/office/drawing/2014/main" val="95442617"/>
                    </a:ext>
                  </a:extLst>
                </a:gridCol>
                <a:gridCol w="208280">
                  <a:extLst>
                    <a:ext uri="{9D8B030D-6E8A-4147-A177-3AD203B41FA5}">
                      <a16:colId xmlns:a16="http://schemas.microsoft.com/office/drawing/2014/main" val="4054538792"/>
                    </a:ext>
                  </a:extLst>
                </a:gridCol>
                <a:gridCol w="208280">
                  <a:extLst>
                    <a:ext uri="{9D8B030D-6E8A-4147-A177-3AD203B41FA5}">
                      <a16:colId xmlns:a16="http://schemas.microsoft.com/office/drawing/2014/main" val="2368995066"/>
                    </a:ext>
                  </a:extLst>
                </a:gridCol>
                <a:gridCol w="208280">
                  <a:extLst>
                    <a:ext uri="{9D8B030D-6E8A-4147-A177-3AD203B41FA5}">
                      <a16:colId xmlns:a16="http://schemas.microsoft.com/office/drawing/2014/main" val="846066715"/>
                    </a:ext>
                  </a:extLst>
                </a:gridCol>
                <a:gridCol w="208280">
                  <a:extLst>
                    <a:ext uri="{9D8B030D-6E8A-4147-A177-3AD203B41FA5}">
                      <a16:colId xmlns:a16="http://schemas.microsoft.com/office/drawing/2014/main" val="3809967000"/>
                    </a:ext>
                  </a:extLst>
                </a:gridCol>
                <a:gridCol w="208280">
                  <a:extLst>
                    <a:ext uri="{9D8B030D-6E8A-4147-A177-3AD203B41FA5}">
                      <a16:colId xmlns:a16="http://schemas.microsoft.com/office/drawing/2014/main" val="2863744065"/>
                    </a:ext>
                  </a:extLst>
                </a:gridCol>
                <a:gridCol w="208280">
                  <a:extLst>
                    <a:ext uri="{9D8B030D-6E8A-4147-A177-3AD203B41FA5}">
                      <a16:colId xmlns:a16="http://schemas.microsoft.com/office/drawing/2014/main" val="2493713591"/>
                    </a:ext>
                  </a:extLst>
                </a:gridCol>
                <a:gridCol w="208280">
                  <a:extLst>
                    <a:ext uri="{9D8B030D-6E8A-4147-A177-3AD203B41FA5}">
                      <a16:colId xmlns:a16="http://schemas.microsoft.com/office/drawing/2014/main" val="3988294435"/>
                    </a:ext>
                  </a:extLst>
                </a:gridCol>
                <a:gridCol w="208280">
                  <a:extLst>
                    <a:ext uri="{9D8B030D-6E8A-4147-A177-3AD203B41FA5}">
                      <a16:colId xmlns:a16="http://schemas.microsoft.com/office/drawing/2014/main" val="3440585605"/>
                    </a:ext>
                  </a:extLst>
                </a:gridCol>
                <a:gridCol w="208280">
                  <a:extLst>
                    <a:ext uri="{9D8B030D-6E8A-4147-A177-3AD203B41FA5}">
                      <a16:colId xmlns:a16="http://schemas.microsoft.com/office/drawing/2014/main" val="4010168682"/>
                    </a:ext>
                  </a:extLst>
                </a:gridCol>
                <a:gridCol w="208280">
                  <a:extLst>
                    <a:ext uri="{9D8B030D-6E8A-4147-A177-3AD203B41FA5}">
                      <a16:colId xmlns:a16="http://schemas.microsoft.com/office/drawing/2014/main" val="2021504457"/>
                    </a:ext>
                  </a:extLst>
                </a:gridCol>
                <a:gridCol w="208280">
                  <a:extLst>
                    <a:ext uri="{9D8B030D-6E8A-4147-A177-3AD203B41FA5}">
                      <a16:colId xmlns:a16="http://schemas.microsoft.com/office/drawing/2014/main" val="838963970"/>
                    </a:ext>
                  </a:extLst>
                </a:gridCol>
                <a:gridCol w="208280">
                  <a:extLst>
                    <a:ext uri="{9D8B030D-6E8A-4147-A177-3AD203B41FA5}">
                      <a16:colId xmlns:a16="http://schemas.microsoft.com/office/drawing/2014/main" val="4086800834"/>
                    </a:ext>
                  </a:extLst>
                </a:gridCol>
                <a:gridCol w="208280">
                  <a:extLst>
                    <a:ext uri="{9D8B030D-6E8A-4147-A177-3AD203B41FA5}">
                      <a16:colId xmlns:a16="http://schemas.microsoft.com/office/drawing/2014/main" val="2307782625"/>
                    </a:ext>
                  </a:extLst>
                </a:gridCol>
                <a:gridCol w="208280">
                  <a:extLst>
                    <a:ext uri="{9D8B030D-6E8A-4147-A177-3AD203B41FA5}">
                      <a16:colId xmlns:a16="http://schemas.microsoft.com/office/drawing/2014/main" val="4104278091"/>
                    </a:ext>
                  </a:extLst>
                </a:gridCol>
                <a:gridCol w="208280">
                  <a:extLst>
                    <a:ext uri="{9D8B030D-6E8A-4147-A177-3AD203B41FA5}">
                      <a16:colId xmlns:a16="http://schemas.microsoft.com/office/drawing/2014/main" val="311834296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Feedback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Virality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Hidden?</a:t>
                      </a:r>
                    </a:p>
                  </a:txBody>
                  <a:tcPr/>
                </a:tc>
                <a:extLst>
                  <a:ext uri="{0D108BD9-81ED-4DB2-BD59-A6C34878D82A}">
                    <a16:rowId xmlns:a16="http://schemas.microsoft.com/office/drawing/2014/main" val="358583205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vi-VN" sz="1000" b="1" i="0" u="none" strike="noStrike" kern="1200" cap="none" spc="0" normalizeH="0" baseline="0" noProof="0">
                          <a:ln>
                            <a:noFill/>
                          </a:ln>
                          <a:solidFill>
                            <a:prstClr val="black"/>
                          </a:solidFill>
                          <a:effectLst/>
                          <a:uLnTx/>
                          <a:uFillTx/>
                          <a:latin typeface="+mn-lt"/>
                          <a:ea typeface="+mn-ea"/>
                          <a:cs typeface="+mn-cs"/>
                        </a:rPr>
                        <a:t> Vietnamnet.vn - 2019-06-04 19:45:00 </a:t>
                      </a:r>
                      <a:r>
                        <a:rPr kumimoji="0" lang="vi-VN" sz="1000" b="0" i="0" u="none" strike="noStrike" kern="1200" cap="none" spc="0" normalizeH="0" baseline="0" noProof="0">
                          <a:ln>
                            <a:noFill/>
                          </a:ln>
                          <a:solidFill>
                            <a:prstClr val="black"/>
                          </a:solidFill>
                          <a:effectLst/>
                          <a:uLnTx/>
                          <a:uFillTx/>
                          <a:latin typeface="+mn-lt"/>
                          <a:ea typeface="+mn-ea"/>
                          <a:cs typeface="+mn-cs"/>
                        </a:rPr>
                        <a:t> 
 Ngay giữa trung tâm thành phố mà giang hồ xử nhau như chốn không người vậy sao?
#phápluật</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https://external.xx.fbcdn.net/safe_image.php?d=AQDW9_A8kYhSXipK&amp;w=720&amp;h=720&amp;url=https%3A%2F%2Fvnn-imgs-f.vgcloud.vn%2F2019%2F06%2F04%2F17%2Fhang-chuc-giang-ho-hon-chien-o-trung-tam-sai-gon.jpg&amp;cfs=1&amp;_nc_hash=AQAbHls91ongPFyX</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06/05/2019 07:12:23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3154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32800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22371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22371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3397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15.1848 %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Public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Link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extLst>
                  <a:ext uri="{0D108BD9-81ED-4DB2-BD59-A6C34878D82A}">
                    <a16:rowId xmlns:a16="http://schemas.microsoft.com/office/drawing/2014/main" val="3458119158"/>
                  </a:ext>
                </a:extLst>
              </a:tr>
            </a:tbl>
          </a:graphicData>
        </a:graphic>
      </p:graphicFrame>
      <p:sp>
        <p:nvSpPr>
          <p:cNvPr id="4" name="Text Placeholder 3">
            <a:extLst>
              <a:ext uri="{FF2B5EF4-FFF2-40B4-BE49-F238E27FC236}">
                <a16:creationId xmlns:a16="http://schemas.microsoft.com/office/drawing/2014/main" id="{046709A9-AD9F-4A0C-BA46-0479D4082035}"/>
              </a:ext>
            </a:extLst>
          </p:cNvPr>
          <p:cNvSpPr>
            <a:spLocks noGrp="1"/>
          </p:cNvSpPr>
          <p:nvPr>
            <p:ph type="body" sz="quarter" idx="14"/>
          </p:nvPr>
        </p:nvSpPr>
        <p:spPr/>
        <p:txBody>
          <a:bodyPr/>
          <a:lstStyle/>
          <a:p>
            <a:r>
              <a:rPr lang="en-US"/>
              <a:t>06/04/2019 - 06/04/2019</a:t>
            </a:r>
          </a:p>
        </p:txBody>
      </p:sp>
    </p:spTree>
    <p:extLst>
      <p:ext uri="{BB962C8B-B14F-4D97-AF65-F5344CB8AC3E}">
        <p14:creationId xmlns:p14="http://schemas.microsoft.com/office/powerpoint/2010/main" val="3209295765"/>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2804CA5-3A2F-4926-B39A-ADADF9E51FED}"/>
              </a:ext>
            </a:extLst>
          </p:cNvPr>
          <p:cNvSpPr>
            <a:spLocks noGrp="1"/>
          </p:cNvSpPr>
          <p:nvPr>
            <p:ph type="title"/>
          </p:nvPr>
        </p:nvSpPr>
        <p:spPr/>
        <p:txBody>
          <a:bodyPr/>
          <a:lstStyle/>
          <a:p>
            <a:r>
              <a:rPr lang="en-US"/>
              <a:t>Facebook Own Posts Table | Vietnamnet.vn - 14 of 26</a:t>
            </a:r>
          </a:p>
        </p:txBody>
      </p:sp>
      <p:graphicFrame>
        <p:nvGraphicFramePr>
          <p:cNvPr id="5" name="Table Placeholder 4">
            <a:extLst>
              <a:ext uri="{FF2B5EF4-FFF2-40B4-BE49-F238E27FC236}">
                <a16:creationId xmlns:a16="http://schemas.microsoft.com/office/drawing/2014/main" id="{008137C8-AC1E-41D3-A2C6-6FA9D4CF1FD9}"/>
              </a:ext>
            </a:extLst>
          </p:cNvPr>
          <p:cNvGraphicFramePr>
            <a:graphicFrameLocks noGrp="1"/>
          </p:cNvGraphicFramePr>
          <p:nvPr>
            <p:ph type="tbl" sz="quarter" idx="13"/>
            <p:extLst>
              <p:ext uri="{D42A27DB-BD31-4B8C-83A1-F6EECF244321}">
                <p14:modId xmlns:p14="http://schemas.microsoft.com/office/powerpoint/2010/main" val="285085221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798061">
                  <a:extLst>
                    <a:ext uri="{9D8B030D-6E8A-4147-A177-3AD203B41FA5}">
                      <a16:colId xmlns:a16="http://schemas.microsoft.com/office/drawing/2014/main" val="2582266619"/>
                    </a:ext>
                  </a:extLst>
                </a:gridCol>
                <a:gridCol w="905255">
                  <a:extLst>
                    <a:ext uri="{9D8B030D-6E8A-4147-A177-3AD203B41FA5}">
                      <a16:colId xmlns:a16="http://schemas.microsoft.com/office/drawing/2014/main" val="466407832"/>
                    </a:ext>
                  </a:extLst>
                </a:gridCol>
                <a:gridCol w="246888">
                  <a:extLst>
                    <a:ext uri="{9D8B030D-6E8A-4147-A177-3AD203B41FA5}">
                      <a16:colId xmlns:a16="http://schemas.microsoft.com/office/drawing/2014/main" val="2558637781"/>
                    </a:ext>
                  </a:extLst>
                </a:gridCol>
                <a:gridCol w="208280">
                  <a:extLst>
                    <a:ext uri="{9D8B030D-6E8A-4147-A177-3AD203B41FA5}">
                      <a16:colId xmlns:a16="http://schemas.microsoft.com/office/drawing/2014/main" val="1474664734"/>
                    </a:ext>
                  </a:extLst>
                </a:gridCol>
                <a:gridCol w="208280">
                  <a:extLst>
                    <a:ext uri="{9D8B030D-6E8A-4147-A177-3AD203B41FA5}">
                      <a16:colId xmlns:a16="http://schemas.microsoft.com/office/drawing/2014/main" val="1846219210"/>
                    </a:ext>
                  </a:extLst>
                </a:gridCol>
                <a:gridCol w="208280">
                  <a:extLst>
                    <a:ext uri="{9D8B030D-6E8A-4147-A177-3AD203B41FA5}">
                      <a16:colId xmlns:a16="http://schemas.microsoft.com/office/drawing/2014/main" val="3471201938"/>
                    </a:ext>
                  </a:extLst>
                </a:gridCol>
                <a:gridCol w="208280">
                  <a:extLst>
                    <a:ext uri="{9D8B030D-6E8A-4147-A177-3AD203B41FA5}">
                      <a16:colId xmlns:a16="http://schemas.microsoft.com/office/drawing/2014/main" val="672632865"/>
                    </a:ext>
                  </a:extLst>
                </a:gridCol>
                <a:gridCol w="208280">
                  <a:extLst>
                    <a:ext uri="{9D8B030D-6E8A-4147-A177-3AD203B41FA5}">
                      <a16:colId xmlns:a16="http://schemas.microsoft.com/office/drawing/2014/main" val="3720161691"/>
                    </a:ext>
                  </a:extLst>
                </a:gridCol>
                <a:gridCol w="208280">
                  <a:extLst>
                    <a:ext uri="{9D8B030D-6E8A-4147-A177-3AD203B41FA5}">
                      <a16:colId xmlns:a16="http://schemas.microsoft.com/office/drawing/2014/main" val="1548670026"/>
                    </a:ext>
                  </a:extLst>
                </a:gridCol>
                <a:gridCol w="208280">
                  <a:extLst>
                    <a:ext uri="{9D8B030D-6E8A-4147-A177-3AD203B41FA5}">
                      <a16:colId xmlns:a16="http://schemas.microsoft.com/office/drawing/2014/main" val="4025421012"/>
                    </a:ext>
                  </a:extLst>
                </a:gridCol>
                <a:gridCol w="208280">
                  <a:extLst>
                    <a:ext uri="{9D8B030D-6E8A-4147-A177-3AD203B41FA5}">
                      <a16:colId xmlns:a16="http://schemas.microsoft.com/office/drawing/2014/main" val="1046563188"/>
                    </a:ext>
                  </a:extLst>
                </a:gridCol>
                <a:gridCol w="208280">
                  <a:extLst>
                    <a:ext uri="{9D8B030D-6E8A-4147-A177-3AD203B41FA5}">
                      <a16:colId xmlns:a16="http://schemas.microsoft.com/office/drawing/2014/main" val="3146421183"/>
                    </a:ext>
                  </a:extLst>
                </a:gridCol>
                <a:gridCol w="208280">
                  <a:extLst>
                    <a:ext uri="{9D8B030D-6E8A-4147-A177-3AD203B41FA5}">
                      <a16:colId xmlns:a16="http://schemas.microsoft.com/office/drawing/2014/main" val="452180854"/>
                    </a:ext>
                  </a:extLst>
                </a:gridCol>
                <a:gridCol w="208280">
                  <a:extLst>
                    <a:ext uri="{9D8B030D-6E8A-4147-A177-3AD203B41FA5}">
                      <a16:colId xmlns:a16="http://schemas.microsoft.com/office/drawing/2014/main" val="2849719812"/>
                    </a:ext>
                  </a:extLst>
                </a:gridCol>
                <a:gridCol w="208280">
                  <a:extLst>
                    <a:ext uri="{9D8B030D-6E8A-4147-A177-3AD203B41FA5}">
                      <a16:colId xmlns:a16="http://schemas.microsoft.com/office/drawing/2014/main" val="1805534244"/>
                    </a:ext>
                  </a:extLst>
                </a:gridCol>
                <a:gridCol w="208280">
                  <a:extLst>
                    <a:ext uri="{9D8B030D-6E8A-4147-A177-3AD203B41FA5}">
                      <a16:colId xmlns:a16="http://schemas.microsoft.com/office/drawing/2014/main" val="1255037252"/>
                    </a:ext>
                  </a:extLst>
                </a:gridCol>
                <a:gridCol w="208280">
                  <a:extLst>
                    <a:ext uri="{9D8B030D-6E8A-4147-A177-3AD203B41FA5}">
                      <a16:colId xmlns:a16="http://schemas.microsoft.com/office/drawing/2014/main" val="1381804611"/>
                    </a:ext>
                  </a:extLst>
                </a:gridCol>
                <a:gridCol w="208280">
                  <a:extLst>
                    <a:ext uri="{9D8B030D-6E8A-4147-A177-3AD203B41FA5}">
                      <a16:colId xmlns:a16="http://schemas.microsoft.com/office/drawing/2014/main" val="1129701730"/>
                    </a:ext>
                  </a:extLst>
                </a:gridCol>
                <a:gridCol w="208280">
                  <a:extLst>
                    <a:ext uri="{9D8B030D-6E8A-4147-A177-3AD203B41FA5}">
                      <a16:colId xmlns:a16="http://schemas.microsoft.com/office/drawing/2014/main" val="908821602"/>
                    </a:ext>
                  </a:extLst>
                </a:gridCol>
                <a:gridCol w="208280">
                  <a:extLst>
                    <a:ext uri="{9D8B030D-6E8A-4147-A177-3AD203B41FA5}">
                      <a16:colId xmlns:a16="http://schemas.microsoft.com/office/drawing/2014/main" val="101031033"/>
                    </a:ext>
                  </a:extLst>
                </a:gridCol>
                <a:gridCol w="208280">
                  <a:extLst>
                    <a:ext uri="{9D8B030D-6E8A-4147-A177-3AD203B41FA5}">
                      <a16:colId xmlns:a16="http://schemas.microsoft.com/office/drawing/2014/main" val="1255063701"/>
                    </a:ext>
                  </a:extLst>
                </a:gridCol>
                <a:gridCol w="208280">
                  <a:extLst>
                    <a:ext uri="{9D8B030D-6E8A-4147-A177-3AD203B41FA5}">
                      <a16:colId xmlns:a16="http://schemas.microsoft.com/office/drawing/2014/main" val="1767206846"/>
                    </a:ext>
                  </a:extLst>
                </a:gridCol>
                <a:gridCol w="208280">
                  <a:extLst>
                    <a:ext uri="{9D8B030D-6E8A-4147-A177-3AD203B41FA5}">
                      <a16:colId xmlns:a16="http://schemas.microsoft.com/office/drawing/2014/main" val="2873715021"/>
                    </a:ext>
                  </a:extLst>
                </a:gridCol>
                <a:gridCol w="208280">
                  <a:extLst>
                    <a:ext uri="{9D8B030D-6E8A-4147-A177-3AD203B41FA5}">
                      <a16:colId xmlns:a16="http://schemas.microsoft.com/office/drawing/2014/main" val="3052232199"/>
                    </a:ext>
                  </a:extLst>
                </a:gridCol>
                <a:gridCol w="208280">
                  <a:extLst>
                    <a:ext uri="{9D8B030D-6E8A-4147-A177-3AD203B41FA5}">
                      <a16:colId xmlns:a16="http://schemas.microsoft.com/office/drawing/2014/main" val="2351689380"/>
                    </a:ext>
                  </a:extLst>
                </a:gridCol>
                <a:gridCol w="208280">
                  <a:extLst>
                    <a:ext uri="{9D8B030D-6E8A-4147-A177-3AD203B41FA5}">
                      <a16:colId xmlns:a16="http://schemas.microsoft.com/office/drawing/2014/main" val="1159398570"/>
                    </a:ext>
                  </a:extLst>
                </a:gridCol>
                <a:gridCol w="208280">
                  <a:extLst>
                    <a:ext uri="{9D8B030D-6E8A-4147-A177-3AD203B41FA5}">
                      <a16:colId xmlns:a16="http://schemas.microsoft.com/office/drawing/2014/main" val="2244367414"/>
                    </a:ext>
                  </a:extLst>
                </a:gridCol>
                <a:gridCol w="208280">
                  <a:extLst>
                    <a:ext uri="{9D8B030D-6E8A-4147-A177-3AD203B41FA5}">
                      <a16:colId xmlns:a16="http://schemas.microsoft.com/office/drawing/2014/main" val="498687015"/>
                    </a:ext>
                  </a:extLst>
                </a:gridCol>
                <a:gridCol w="208280">
                  <a:extLst>
                    <a:ext uri="{9D8B030D-6E8A-4147-A177-3AD203B41FA5}">
                      <a16:colId xmlns:a16="http://schemas.microsoft.com/office/drawing/2014/main" val="333110133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Feedback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Virality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Hidden?</a:t>
                      </a:r>
                    </a:p>
                  </a:txBody>
                  <a:tcPr/>
                </a:tc>
                <a:extLst>
                  <a:ext uri="{0D108BD9-81ED-4DB2-BD59-A6C34878D82A}">
                    <a16:rowId xmlns:a16="http://schemas.microsoft.com/office/drawing/2014/main" val="137016945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vi-VN" sz="1000" b="1" i="0" u="none" strike="noStrike" kern="1200" cap="none" spc="0" normalizeH="0" baseline="0" noProof="0">
                          <a:ln>
                            <a:noFill/>
                          </a:ln>
                          <a:solidFill>
                            <a:prstClr val="black"/>
                          </a:solidFill>
                          <a:effectLst/>
                          <a:uLnTx/>
                          <a:uFillTx/>
                          <a:latin typeface="+mn-lt"/>
                          <a:ea typeface="+mn-ea"/>
                          <a:cs typeface="+mn-cs"/>
                        </a:rPr>
                        <a:t> Vietnamnet.vn - 2019-06-04 19:30:01 </a:t>
                      </a:r>
                      <a:r>
                        <a:rPr kumimoji="0" lang="vi-VN" sz="1000" b="0" i="0" u="none" strike="noStrike" kern="1200" cap="none" spc="0" normalizeH="0" baseline="0" noProof="0">
                          <a:ln>
                            <a:noFill/>
                          </a:ln>
                          <a:solidFill>
                            <a:prstClr val="black"/>
                          </a:solidFill>
                          <a:effectLst/>
                          <a:uLnTx/>
                          <a:uFillTx/>
                          <a:latin typeface="+mn-lt"/>
                          <a:ea typeface="+mn-ea"/>
                          <a:cs typeface="+mn-cs"/>
                        </a:rPr>
                        <a:t> 
 Đương kim vô địch AFF Cup thì có lý gì mà phải sợ trước Thái Lan!
#thểthao</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external.xx.fbcdn.net/safe_image.php?d=AQCQdWwbgTb3Y1rn&amp;w=570&amp;h=570&amp;url=https%3A%2F%2Fvnn-imgs-f.vgcloud.vn%2F2019%2F06%2F04%2F17%2Fhlv-park-hang-seo-nhat-ban-khong-so-sao-phai-ngai-thai-lan.jpg&amp;cfs=1&amp;sx=88&amp;sy=0&amp;sw=570&amp;sh=570&amp;_nc_hash=AQCFzMM_pBg0xsf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06/05/2019 07:12:23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1436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28107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20250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20250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1772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8.7506 %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Public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Link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extLst>
                  <a:ext uri="{0D108BD9-81ED-4DB2-BD59-A6C34878D82A}">
                    <a16:rowId xmlns:a16="http://schemas.microsoft.com/office/drawing/2014/main" val="936942224"/>
                  </a:ext>
                </a:extLst>
              </a:tr>
            </a:tbl>
          </a:graphicData>
        </a:graphic>
      </p:graphicFrame>
      <p:sp>
        <p:nvSpPr>
          <p:cNvPr id="4" name="Text Placeholder 3">
            <a:extLst>
              <a:ext uri="{FF2B5EF4-FFF2-40B4-BE49-F238E27FC236}">
                <a16:creationId xmlns:a16="http://schemas.microsoft.com/office/drawing/2014/main" id="{8AB84978-1AFA-403F-A42D-A2D32C41B966}"/>
              </a:ext>
            </a:extLst>
          </p:cNvPr>
          <p:cNvSpPr>
            <a:spLocks noGrp="1"/>
          </p:cNvSpPr>
          <p:nvPr>
            <p:ph type="body" sz="quarter" idx="14"/>
          </p:nvPr>
        </p:nvSpPr>
        <p:spPr/>
        <p:txBody>
          <a:bodyPr/>
          <a:lstStyle/>
          <a:p>
            <a:r>
              <a:rPr lang="en-US"/>
              <a:t>06/04/2019 - 06/04/2019</a:t>
            </a:r>
          </a:p>
        </p:txBody>
      </p:sp>
    </p:spTree>
    <p:extLst>
      <p:ext uri="{BB962C8B-B14F-4D97-AF65-F5344CB8AC3E}">
        <p14:creationId xmlns:p14="http://schemas.microsoft.com/office/powerpoint/2010/main" val="223754718"/>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3FE301B-9DB8-4629-BCB7-4451BEDAED6F}"/>
              </a:ext>
            </a:extLst>
          </p:cNvPr>
          <p:cNvSpPr>
            <a:spLocks noGrp="1"/>
          </p:cNvSpPr>
          <p:nvPr>
            <p:ph type="title"/>
          </p:nvPr>
        </p:nvSpPr>
        <p:spPr/>
        <p:txBody>
          <a:bodyPr/>
          <a:lstStyle/>
          <a:p>
            <a:r>
              <a:rPr lang="en-US"/>
              <a:t>Facebook Own Posts Table | Vietnamnet.vn - 15 of 26</a:t>
            </a:r>
          </a:p>
        </p:txBody>
      </p:sp>
      <p:graphicFrame>
        <p:nvGraphicFramePr>
          <p:cNvPr id="5" name="Table Placeholder 4">
            <a:extLst>
              <a:ext uri="{FF2B5EF4-FFF2-40B4-BE49-F238E27FC236}">
                <a16:creationId xmlns:a16="http://schemas.microsoft.com/office/drawing/2014/main" id="{D5F438AA-65CB-4CA2-99F7-B5D7D78418FD}"/>
              </a:ext>
            </a:extLst>
          </p:cNvPr>
          <p:cNvGraphicFramePr>
            <a:graphicFrameLocks noGrp="1"/>
          </p:cNvGraphicFramePr>
          <p:nvPr>
            <p:ph type="tbl" sz="quarter" idx="13"/>
            <p:extLst>
              <p:ext uri="{D42A27DB-BD31-4B8C-83A1-F6EECF244321}">
                <p14:modId xmlns:p14="http://schemas.microsoft.com/office/powerpoint/2010/main" val="63391961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798061">
                  <a:extLst>
                    <a:ext uri="{9D8B030D-6E8A-4147-A177-3AD203B41FA5}">
                      <a16:colId xmlns:a16="http://schemas.microsoft.com/office/drawing/2014/main" val="2689388001"/>
                    </a:ext>
                  </a:extLst>
                </a:gridCol>
                <a:gridCol w="905255">
                  <a:extLst>
                    <a:ext uri="{9D8B030D-6E8A-4147-A177-3AD203B41FA5}">
                      <a16:colId xmlns:a16="http://schemas.microsoft.com/office/drawing/2014/main" val="3137336793"/>
                    </a:ext>
                  </a:extLst>
                </a:gridCol>
                <a:gridCol w="246888">
                  <a:extLst>
                    <a:ext uri="{9D8B030D-6E8A-4147-A177-3AD203B41FA5}">
                      <a16:colId xmlns:a16="http://schemas.microsoft.com/office/drawing/2014/main" val="3058542429"/>
                    </a:ext>
                  </a:extLst>
                </a:gridCol>
                <a:gridCol w="208280">
                  <a:extLst>
                    <a:ext uri="{9D8B030D-6E8A-4147-A177-3AD203B41FA5}">
                      <a16:colId xmlns:a16="http://schemas.microsoft.com/office/drawing/2014/main" val="1491441058"/>
                    </a:ext>
                  </a:extLst>
                </a:gridCol>
                <a:gridCol w="208280">
                  <a:extLst>
                    <a:ext uri="{9D8B030D-6E8A-4147-A177-3AD203B41FA5}">
                      <a16:colId xmlns:a16="http://schemas.microsoft.com/office/drawing/2014/main" val="4071335689"/>
                    </a:ext>
                  </a:extLst>
                </a:gridCol>
                <a:gridCol w="208280">
                  <a:extLst>
                    <a:ext uri="{9D8B030D-6E8A-4147-A177-3AD203B41FA5}">
                      <a16:colId xmlns:a16="http://schemas.microsoft.com/office/drawing/2014/main" val="2816960645"/>
                    </a:ext>
                  </a:extLst>
                </a:gridCol>
                <a:gridCol w="208280">
                  <a:extLst>
                    <a:ext uri="{9D8B030D-6E8A-4147-A177-3AD203B41FA5}">
                      <a16:colId xmlns:a16="http://schemas.microsoft.com/office/drawing/2014/main" val="101334990"/>
                    </a:ext>
                  </a:extLst>
                </a:gridCol>
                <a:gridCol w="208280">
                  <a:extLst>
                    <a:ext uri="{9D8B030D-6E8A-4147-A177-3AD203B41FA5}">
                      <a16:colId xmlns:a16="http://schemas.microsoft.com/office/drawing/2014/main" val="2778955082"/>
                    </a:ext>
                  </a:extLst>
                </a:gridCol>
                <a:gridCol w="208280">
                  <a:extLst>
                    <a:ext uri="{9D8B030D-6E8A-4147-A177-3AD203B41FA5}">
                      <a16:colId xmlns:a16="http://schemas.microsoft.com/office/drawing/2014/main" val="3871080396"/>
                    </a:ext>
                  </a:extLst>
                </a:gridCol>
                <a:gridCol w="208280">
                  <a:extLst>
                    <a:ext uri="{9D8B030D-6E8A-4147-A177-3AD203B41FA5}">
                      <a16:colId xmlns:a16="http://schemas.microsoft.com/office/drawing/2014/main" val="216994847"/>
                    </a:ext>
                  </a:extLst>
                </a:gridCol>
                <a:gridCol w="208280">
                  <a:extLst>
                    <a:ext uri="{9D8B030D-6E8A-4147-A177-3AD203B41FA5}">
                      <a16:colId xmlns:a16="http://schemas.microsoft.com/office/drawing/2014/main" val="3972622821"/>
                    </a:ext>
                  </a:extLst>
                </a:gridCol>
                <a:gridCol w="208280">
                  <a:extLst>
                    <a:ext uri="{9D8B030D-6E8A-4147-A177-3AD203B41FA5}">
                      <a16:colId xmlns:a16="http://schemas.microsoft.com/office/drawing/2014/main" val="644383970"/>
                    </a:ext>
                  </a:extLst>
                </a:gridCol>
                <a:gridCol w="208280">
                  <a:extLst>
                    <a:ext uri="{9D8B030D-6E8A-4147-A177-3AD203B41FA5}">
                      <a16:colId xmlns:a16="http://schemas.microsoft.com/office/drawing/2014/main" val="1751849497"/>
                    </a:ext>
                  </a:extLst>
                </a:gridCol>
                <a:gridCol w="208280">
                  <a:extLst>
                    <a:ext uri="{9D8B030D-6E8A-4147-A177-3AD203B41FA5}">
                      <a16:colId xmlns:a16="http://schemas.microsoft.com/office/drawing/2014/main" val="3776229423"/>
                    </a:ext>
                  </a:extLst>
                </a:gridCol>
                <a:gridCol w="208280">
                  <a:extLst>
                    <a:ext uri="{9D8B030D-6E8A-4147-A177-3AD203B41FA5}">
                      <a16:colId xmlns:a16="http://schemas.microsoft.com/office/drawing/2014/main" val="314402595"/>
                    </a:ext>
                  </a:extLst>
                </a:gridCol>
                <a:gridCol w="208280">
                  <a:extLst>
                    <a:ext uri="{9D8B030D-6E8A-4147-A177-3AD203B41FA5}">
                      <a16:colId xmlns:a16="http://schemas.microsoft.com/office/drawing/2014/main" val="427865527"/>
                    </a:ext>
                  </a:extLst>
                </a:gridCol>
                <a:gridCol w="208280">
                  <a:extLst>
                    <a:ext uri="{9D8B030D-6E8A-4147-A177-3AD203B41FA5}">
                      <a16:colId xmlns:a16="http://schemas.microsoft.com/office/drawing/2014/main" val="94522210"/>
                    </a:ext>
                  </a:extLst>
                </a:gridCol>
                <a:gridCol w="208280">
                  <a:extLst>
                    <a:ext uri="{9D8B030D-6E8A-4147-A177-3AD203B41FA5}">
                      <a16:colId xmlns:a16="http://schemas.microsoft.com/office/drawing/2014/main" val="277745998"/>
                    </a:ext>
                  </a:extLst>
                </a:gridCol>
                <a:gridCol w="208280">
                  <a:extLst>
                    <a:ext uri="{9D8B030D-6E8A-4147-A177-3AD203B41FA5}">
                      <a16:colId xmlns:a16="http://schemas.microsoft.com/office/drawing/2014/main" val="325664278"/>
                    </a:ext>
                  </a:extLst>
                </a:gridCol>
                <a:gridCol w="208280">
                  <a:extLst>
                    <a:ext uri="{9D8B030D-6E8A-4147-A177-3AD203B41FA5}">
                      <a16:colId xmlns:a16="http://schemas.microsoft.com/office/drawing/2014/main" val="785223938"/>
                    </a:ext>
                  </a:extLst>
                </a:gridCol>
                <a:gridCol w="208280">
                  <a:extLst>
                    <a:ext uri="{9D8B030D-6E8A-4147-A177-3AD203B41FA5}">
                      <a16:colId xmlns:a16="http://schemas.microsoft.com/office/drawing/2014/main" val="2710015146"/>
                    </a:ext>
                  </a:extLst>
                </a:gridCol>
                <a:gridCol w="208280">
                  <a:extLst>
                    <a:ext uri="{9D8B030D-6E8A-4147-A177-3AD203B41FA5}">
                      <a16:colId xmlns:a16="http://schemas.microsoft.com/office/drawing/2014/main" val="2001663794"/>
                    </a:ext>
                  </a:extLst>
                </a:gridCol>
                <a:gridCol w="208280">
                  <a:extLst>
                    <a:ext uri="{9D8B030D-6E8A-4147-A177-3AD203B41FA5}">
                      <a16:colId xmlns:a16="http://schemas.microsoft.com/office/drawing/2014/main" val="3483010674"/>
                    </a:ext>
                  </a:extLst>
                </a:gridCol>
                <a:gridCol w="208280">
                  <a:extLst>
                    <a:ext uri="{9D8B030D-6E8A-4147-A177-3AD203B41FA5}">
                      <a16:colId xmlns:a16="http://schemas.microsoft.com/office/drawing/2014/main" val="524209935"/>
                    </a:ext>
                  </a:extLst>
                </a:gridCol>
                <a:gridCol w="208280">
                  <a:extLst>
                    <a:ext uri="{9D8B030D-6E8A-4147-A177-3AD203B41FA5}">
                      <a16:colId xmlns:a16="http://schemas.microsoft.com/office/drawing/2014/main" val="3804856071"/>
                    </a:ext>
                  </a:extLst>
                </a:gridCol>
                <a:gridCol w="208280">
                  <a:extLst>
                    <a:ext uri="{9D8B030D-6E8A-4147-A177-3AD203B41FA5}">
                      <a16:colId xmlns:a16="http://schemas.microsoft.com/office/drawing/2014/main" val="188909348"/>
                    </a:ext>
                  </a:extLst>
                </a:gridCol>
                <a:gridCol w="208280">
                  <a:extLst>
                    <a:ext uri="{9D8B030D-6E8A-4147-A177-3AD203B41FA5}">
                      <a16:colId xmlns:a16="http://schemas.microsoft.com/office/drawing/2014/main" val="962529924"/>
                    </a:ext>
                  </a:extLst>
                </a:gridCol>
                <a:gridCol w="208280">
                  <a:extLst>
                    <a:ext uri="{9D8B030D-6E8A-4147-A177-3AD203B41FA5}">
                      <a16:colId xmlns:a16="http://schemas.microsoft.com/office/drawing/2014/main" val="112520386"/>
                    </a:ext>
                  </a:extLst>
                </a:gridCol>
                <a:gridCol w="208280">
                  <a:extLst>
                    <a:ext uri="{9D8B030D-6E8A-4147-A177-3AD203B41FA5}">
                      <a16:colId xmlns:a16="http://schemas.microsoft.com/office/drawing/2014/main" val="147420809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Feedback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Virality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Hidden?</a:t>
                      </a:r>
                    </a:p>
                  </a:txBody>
                  <a:tcPr/>
                </a:tc>
                <a:extLst>
                  <a:ext uri="{0D108BD9-81ED-4DB2-BD59-A6C34878D82A}">
                    <a16:rowId xmlns:a16="http://schemas.microsoft.com/office/drawing/2014/main" val="57622794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vi-VN" sz="1000" b="1" i="0" u="none" strike="noStrike" kern="1200" cap="none" spc="0" normalizeH="0" baseline="0" noProof="0">
                          <a:ln>
                            <a:noFill/>
                          </a:ln>
                          <a:solidFill>
                            <a:prstClr val="black"/>
                          </a:solidFill>
                          <a:effectLst/>
                          <a:uLnTx/>
                          <a:uFillTx/>
                          <a:latin typeface="+mn-lt"/>
                          <a:ea typeface="+mn-ea"/>
                          <a:cs typeface="+mn-cs"/>
                        </a:rPr>
                        <a:t> Vietnamnet.vn - 2019-06-04 19:15:00 </a:t>
                      </a:r>
                      <a:r>
                        <a:rPr kumimoji="0" lang="vi-VN" sz="1000" b="0" i="0" u="none" strike="noStrike" kern="1200" cap="none" spc="0" normalizeH="0" baseline="0" noProof="0">
                          <a:ln>
                            <a:noFill/>
                          </a:ln>
                          <a:solidFill>
                            <a:prstClr val="black"/>
                          </a:solidFill>
                          <a:effectLst/>
                          <a:uLnTx/>
                          <a:uFillTx/>
                          <a:latin typeface="+mn-lt"/>
                          <a:ea typeface="+mn-ea"/>
                          <a:cs typeface="+mn-cs"/>
                        </a:rPr>
                        <a:t> 
 Mỗi lần lên show lại nói một kiểu khác nhau, làm sao mà qua mặt được các thánh soi!
#giảitrí</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external.xx.fbcdn.net/safe_image.php?d=AQDHTwCW4_WLsng8&amp;w=400&amp;h=400&amp;url=https%3A%2F%2Fvnn-imgs-f.vgcloud.vn%2F2019%2F06%2F04%2F09%2Fbi-cu-dan-mang-chi-trich-gia-doi-truong-ba-chi-len-tieng-dap-tra-3.jpg&amp;cfs=1&amp;sx=154&amp;sy=0&amp;sw=400&amp;sh=400&amp;_nc_hash=AQCa0p6-92phK9zx</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06/05/2019 07:12:23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13415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9537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9537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2.6214 %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Public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Link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extLst>
                  <a:ext uri="{0D108BD9-81ED-4DB2-BD59-A6C34878D82A}">
                    <a16:rowId xmlns:a16="http://schemas.microsoft.com/office/drawing/2014/main" val="311531430"/>
                  </a:ext>
                </a:extLst>
              </a:tr>
            </a:tbl>
          </a:graphicData>
        </a:graphic>
      </p:graphicFrame>
      <p:sp>
        <p:nvSpPr>
          <p:cNvPr id="4" name="Text Placeholder 3">
            <a:extLst>
              <a:ext uri="{FF2B5EF4-FFF2-40B4-BE49-F238E27FC236}">
                <a16:creationId xmlns:a16="http://schemas.microsoft.com/office/drawing/2014/main" id="{0D4867AB-2697-4801-B1DB-B03ADAE967EC}"/>
              </a:ext>
            </a:extLst>
          </p:cNvPr>
          <p:cNvSpPr>
            <a:spLocks noGrp="1"/>
          </p:cNvSpPr>
          <p:nvPr>
            <p:ph type="body" sz="quarter" idx="14"/>
          </p:nvPr>
        </p:nvSpPr>
        <p:spPr/>
        <p:txBody>
          <a:bodyPr/>
          <a:lstStyle/>
          <a:p>
            <a:r>
              <a:rPr lang="en-US"/>
              <a:t>06/04/2019 - 06/04/2019</a:t>
            </a:r>
          </a:p>
        </p:txBody>
      </p:sp>
    </p:spTree>
    <p:extLst>
      <p:ext uri="{BB962C8B-B14F-4D97-AF65-F5344CB8AC3E}">
        <p14:creationId xmlns:p14="http://schemas.microsoft.com/office/powerpoint/2010/main" val="3567601941"/>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11A31F6-BE98-4DFB-9049-E53B8071D105}"/>
              </a:ext>
            </a:extLst>
          </p:cNvPr>
          <p:cNvSpPr>
            <a:spLocks noGrp="1"/>
          </p:cNvSpPr>
          <p:nvPr>
            <p:ph type="title"/>
          </p:nvPr>
        </p:nvSpPr>
        <p:spPr/>
        <p:txBody>
          <a:bodyPr/>
          <a:lstStyle/>
          <a:p>
            <a:r>
              <a:rPr lang="en-US"/>
              <a:t>Facebook Own Posts Table | Vietnamnet.vn - 16 of 26</a:t>
            </a:r>
          </a:p>
        </p:txBody>
      </p:sp>
      <p:graphicFrame>
        <p:nvGraphicFramePr>
          <p:cNvPr id="5" name="Table Placeholder 4">
            <a:extLst>
              <a:ext uri="{FF2B5EF4-FFF2-40B4-BE49-F238E27FC236}">
                <a16:creationId xmlns:a16="http://schemas.microsoft.com/office/drawing/2014/main" id="{E1AF4B43-B156-423D-8BF5-0EC641105428}"/>
              </a:ext>
            </a:extLst>
          </p:cNvPr>
          <p:cNvGraphicFramePr>
            <a:graphicFrameLocks noGrp="1"/>
          </p:cNvGraphicFramePr>
          <p:nvPr>
            <p:ph type="tbl" sz="quarter" idx="13"/>
            <p:extLst>
              <p:ext uri="{D42A27DB-BD31-4B8C-83A1-F6EECF244321}">
                <p14:modId xmlns:p14="http://schemas.microsoft.com/office/powerpoint/2010/main" val="268988030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798061">
                  <a:extLst>
                    <a:ext uri="{9D8B030D-6E8A-4147-A177-3AD203B41FA5}">
                      <a16:colId xmlns:a16="http://schemas.microsoft.com/office/drawing/2014/main" val="3525873887"/>
                    </a:ext>
                  </a:extLst>
                </a:gridCol>
                <a:gridCol w="905255">
                  <a:extLst>
                    <a:ext uri="{9D8B030D-6E8A-4147-A177-3AD203B41FA5}">
                      <a16:colId xmlns:a16="http://schemas.microsoft.com/office/drawing/2014/main" val="2225340123"/>
                    </a:ext>
                  </a:extLst>
                </a:gridCol>
                <a:gridCol w="246888">
                  <a:extLst>
                    <a:ext uri="{9D8B030D-6E8A-4147-A177-3AD203B41FA5}">
                      <a16:colId xmlns:a16="http://schemas.microsoft.com/office/drawing/2014/main" val="4057587381"/>
                    </a:ext>
                  </a:extLst>
                </a:gridCol>
                <a:gridCol w="208280">
                  <a:extLst>
                    <a:ext uri="{9D8B030D-6E8A-4147-A177-3AD203B41FA5}">
                      <a16:colId xmlns:a16="http://schemas.microsoft.com/office/drawing/2014/main" val="1564954495"/>
                    </a:ext>
                  </a:extLst>
                </a:gridCol>
                <a:gridCol w="208280">
                  <a:extLst>
                    <a:ext uri="{9D8B030D-6E8A-4147-A177-3AD203B41FA5}">
                      <a16:colId xmlns:a16="http://schemas.microsoft.com/office/drawing/2014/main" val="3455732430"/>
                    </a:ext>
                  </a:extLst>
                </a:gridCol>
                <a:gridCol w="208280">
                  <a:extLst>
                    <a:ext uri="{9D8B030D-6E8A-4147-A177-3AD203B41FA5}">
                      <a16:colId xmlns:a16="http://schemas.microsoft.com/office/drawing/2014/main" val="1043729034"/>
                    </a:ext>
                  </a:extLst>
                </a:gridCol>
                <a:gridCol w="208280">
                  <a:extLst>
                    <a:ext uri="{9D8B030D-6E8A-4147-A177-3AD203B41FA5}">
                      <a16:colId xmlns:a16="http://schemas.microsoft.com/office/drawing/2014/main" val="1141498912"/>
                    </a:ext>
                  </a:extLst>
                </a:gridCol>
                <a:gridCol w="208280">
                  <a:extLst>
                    <a:ext uri="{9D8B030D-6E8A-4147-A177-3AD203B41FA5}">
                      <a16:colId xmlns:a16="http://schemas.microsoft.com/office/drawing/2014/main" val="1249825553"/>
                    </a:ext>
                  </a:extLst>
                </a:gridCol>
                <a:gridCol w="208280">
                  <a:extLst>
                    <a:ext uri="{9D8B030D-6E8A-4147-A177-3AD203B41FA5}">
                      <a16:colId xmlns:a16="http://schemas.microsoft.com/office/drawing/2014/main" val="3180472375"/>
                    </a:ext>
                  </a:extLst>
                </a:gridCol>
                <a:gridCol w="208280">
                  <a:extLst>
                    <a:ext uri="{9D8B030D-6E8A-4147-A177-3AD203B41FA5}">
                      <a16:colId xmlns:a16="http://schemas.microsoft.com/office/drawing/2014/main" val="260660838"/>
                    </a:ext>
                  </a:extLst>
                </a:gridCol>
                <a:gridCol w="208280">
                  <a:extLst>
                    <a:ext uri="{9D8B030D-6E8A-4147-A177-3AD203B41FA5}">
                      <a16:colId xmlns:a16="http://schemas.microsoft.com/office/drawing/2014/main" val="2143368285"/>
                    </a:ext>
                  </a:extLst>
                </a:gridCol>
                <a:gridCol w="208280">
                  <a:extLst>
                    <a:ext uri="{9D8B030D-6E8A-4147-A177-3AD203B41FA5}">
                      <a16:colId xmlns:a16="http://schemas.microsoft.com/office/drawing/2014/main" val="4051924861"/>
                    </a:ext>
                  </a:extLst>
                </a:gridCol>
                <a:gridCol w="208280">
                  <a:extLst>
                    <a:ext uri="{9D8B030D-6E8A-4147-A177-3AD203B41FA5}">
                      <a16:colId xmlns:a16="http://schemas.microsoft.com/office/drawing/2014/main" val="3865685484"/>
                    </a:ext>
                  </a:extLst>
                </a:gridCol>
                <a:gridCol w="208280">
                  <a:extLst>
                    <a:ext uri="{9D8B030D-6E8A-4147-A177-3AD203B41FA5}">
                      <a16:colId xmlns:a16="http://schemas.microsoft.com/office/drawing/2014/main" val="2602689972"/>
                    </a:ext>
                  </a:extLst>
                </a:gridCol>
                <a:gridCol w="208280">
                  <a:extLst>
                    <a:ext uri="{9D8B030D-6E8A-4147-A177-3AD203B41FA5}">
                      <a16:colId xmlns:a16="http://schemas.microsoft.com/office/drawing/2014/main" val="1426500488"/>
                    </a:ext>
                  </a:extLst>
                </a:gridCol>
                <a:gridCol w="208280">
                  <a:extLst>
                    <a:ext uri="{9D8B030D-6E8A-4147-A177-3AD203B41FA5}">
                      <a16:colId xmlns:a16="http://schemas.microsoft.com/office/drawing/2014/main" val="1296629361"/>
                    </a:ext>
                  </a:extLst>
                </a:gridCol>
                <a:gridCol w="208280">
                  <a:extLst>
                    <a:ext uri="{9D8B030D-6E8A-4147-A177-3AD203B41FA5}">
                      <a16:colId xmlns:a16="http://schemas.microsoft.com/office/drawing/2014/main" val="2920410754"/>
                    </a:ext>
                  </a:extLst>
                </a:gridCol>
                <a:gridCol w="208280">
                  <a:extLst>
                    <a:ext uri="{9D8B030D-6E8A-4147-A177-3AD203B41FA5}">
                      <a16:colId xmlns:a16="http://schemas.microsoft.com/office/drawing/2014/main" val="4155949488"/>
                    </a:ext>
                  </a:extLst>
                </a:gridCol>
                <a:gridCol w="208280">
                  <a:extLst>
                    <a:ext uri="{9D8B030D-6E8A-4147-A177-3AD203B41FA5}">
                      <a16:colId xmlns:a16="http://schemas.microsoft.com/office/drawing/2014/main" val="1522180942"/>
                    </a:ext>
                  </a:extLst>
                </a:gridCol>
                <a:gridCol w="208280">
                  <a:extLst>
                    <a:ext uri="{9D8B030D-6E8A-4147-A177-3AD203B41FA5}">
                      <a16:colId xmlns:a16="http://schemas.microsoft.com/office/drawing/2014/main" val="1879984558"/>
                    </a:ext>
                  </a:extLst>
                </a:gridCol>
                <a:gridCol w="208280">
                  <a:extLst>
                    <a:ext uri="{9D8B030D-6E8A-4147-A177-3AD203B41FA5}">
                      <a16:colId xmlns:a16="http://schemas.microsoft.com/office/drawing/2014/main" val="3474362704"/>
                    </a:ext>
                  </a:extLst>
                </a:gridCol>
                <a:gridCol w="208280">
                  <a:extLst>
                    <a:ext uri="{9D8B030D-6E8A-4147-A177-3AD203B41FA5}">
                      <a16:colId xmlns:a16="http://schemas.microsoft.com/office/drawing/2014/main" val="1964254542"/>
                    </a:ext>
                  </a:extLst>
                </a:gridCol>
                <a:gridCol w="208280">
                  <a:extLst>
                    <a:ext uri="{9D8B030D-6E8A-4147-A177-3AD203B41FA5}">
                      <a16:colId xmlns:a16="http://schemas.microsoft.com/office/drawing/2014/main" val="1992936753"/>
                    </a:ext>
                  </a:extLst>
                </a:gridCol>
                <a:gridCol w="208280">
                  <a:extLst>
                    <a:ext uri="{9D8B030D-6E8A-4147-A177-3AD203B41FA5}">
                      <a16:colId xmlns:a16="http://schemas.microsoft.com/office/drawing/2014/main" val="835586228"/>
                    </a:ext>
                  </a:extLst>
                </a:gridCol>
                <a:gridCol w="208280">
                  <a:extLst>
                    <a:ext uri="{9D8B030D-6E8A-4147-A177-3AD203B41FA5}">
                      <a16:colId xmlns:a16="http://schemas.microsoft.com/office/drawing/2014/main" val="3292441953"/>
                    </a:ext>
                  </a:extLst>
                </a:gridCol>
                <a:gridCol w="208280">
                  <a:extLst>
                    <a:ext uri="{9D8B030D-6E8A-4147-A177-3AD203B41FA5}">
                      <a16:colId xmlns:a16="http://schemas.microsoft.com/office/drawing/2014/main" val="229679188"/>
                    </a:ext>
                  </a:extLst>
                </a:gridCol>
                <a:gridCol w="208280">
                  <a:extLst>
                    <a:ext uri="{9D8B030D-6E8A-4147-A177-3AD203B41FA5}">
                      <a16:colId xmlns:a16="http://schemas.microsoft.com/office/drawing/2014/main" val="2591710820"/>
                    </a:ext>
                  </a:extLst>
                </a:gridCol>
                <a:gridCol w="208280">
                  <a:extLst>
                    <a:ext uri="{9D8B030D-6E8A-4147-A177-3AD203B41FA5}">
                      <a16:colId xmlns:a16="http://schemas.microsoft.com/office/drawing/2014/main" val="3354409643"/>
                    </a:ext>
                  </a:extLst>
                </a:gridCol>
                <a:gridCol w="208280">
                  <a:extLst>
                    <a:ext uri="{9D8B030D-6E8A-4147-A177-3AD203B41FA5}">
                      <a16:colId xmlns:a16="http://schemas.microsoft.com/office/drawing/2014/main" val="417621644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Feedback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Virality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Hidden?</a:t>
                      </a:r>
                    </a:p>
                  </a:txBody>
                  <a:tcPr/>
                </a:tc>
                <a:extLst>
                  <a:ext uri="{0D108BD9-81ED-4DB2-BD59-A6C34878D82A}">
                    <a16:rowId xmlns:a16="http://schemas.microsoft.com/office/drawing/2014/main" val="297477147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Vietnamnet.vn - 2019-06-04 19:00:01 </a:t>
                      </a:r>
                      <a:r>
                        <a:rPr kumimoji="0" lang="en-US" sz="1000" b="0" i="0" u="none" strike="noStrike" kern="1200" cap="none" spc="0" normalizeH="0" baseline="0" noProof="0">
                          <a:ln>
                            <a:noFill/>
                          </a:ln>
                          <a:solidFill>
                            <a:prstClr val="black"/>
                          </a:solidFill>
                          <a:effectLst/>
                          <a:uLnTx/>
                          <a:uFillTx/>
                          <a:latin typeface="+mn-lt"/>
                          <a:ea typeface="+mn-ea"/>
                          <a:cs typeface="+mn-cs"/>
                        </a:rPr>
                        <a:t> 
 Nghề lái xe cũng lắm hiểm nguy rình rập, nhất là lại gặp phải mấy ông khách manh động thế này!
#thếgiới</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https://external.xx.fbcdn.net/safe_image.php?d=AQCvCDHTpJ8u-38w&amp;w=720&amp;h=720&amp;url=https%3A%2F%2Fvnn-imgs-f.vgcloud.vn%2F2019%2F06%2F04%2F15%2Fxem-tai-xe-xe-buyt-hung-mua-don-tu-hanh-khach-1.jpg&amp;cfs=1&amp;_nc_hash=AQCZ3JPZLX3hykQy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06/05/2019 07:12:23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866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25367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18258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18258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987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5.4058 %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Public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Link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extLst>
                  <a:ext uri="{0D108BD9-81ED-4DB2-BD59-A6C34878D82A}">
                    <a16:rowId xmlns:a16="http://schemas.microsoft.com/office/drawing/2014/main" val="1483534398"/>
                  </a:ext>
                </a:extLst>
              </a:tr>
            </a:tbl>
          </a:graphicData>
        </a:graphic>
      </p:graphicFrame>
      <p:sp>
        <p:nvSpPr>
          <p:cNvPr id="4" name="Text Placeholder 3">
            <a:extLst>
              <a:ext uri="{FF2B5EF4-FFF2-40B4-BE49-F238E27FC236}">
                <a16:creationId xmlns:a16="http://schemas.microsoft.com/office/drawing/2014/main" id="{7B8CBAE4-0C10-4CFA-9557-196E310F20E3}"/>
              </a:ext>
            </a:extLst>
          </p:cNvPr>
          <p:cNvSpPr>
            <a:spLocks noGrp="1"/>
          </p:cNvSpPr>
          <p:nvPr>
            <p:ph type="body" sz="quarter" idx="14"/>
          </p:nvPr>
        </p:nvSpPr>
        <p:spPr/>
        <p:txBody>
          <a:bodyPr/>
          <a:lstStyle/>
          <a:p>
            <a:r>
              <a:rPr lang="en-US"/>
              <a:t>06/04/2019 - 06/04/2019</a:t>
            </a:r>
          </a:p>
        </p:txBody>
      </p:sp>
    </p:spTree>
    <p:extLst>
      <p:ext uri="{BB962C8B-B14F-4D97-AF65-F5344CB8AC3E}">
        <p14:creationId xmlns:p14="http://schemas.microsoft.com/office/powerpoint/2010/main" val="2757204307"/>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BC73D18-3436-4DE3-BFE9-34119DC1BD96}"/>
              </a:ext>
            </a:extLst>
          </p:cNvPr>
          <p:cNvSpPr>
            <a:spLocks noGrp="1"/>
          </p:cNvSpPr>
          <p:nvPr>
            <p:ph type="title"/>
          </p:nvPr>
        </p:nvSpPr>
        <p:spPr/>
        <p:txBody>
          <a:bodyPr/>
          <a:lstStyle/>
          <a:p>
            <a:r>
              <a:rPr lang="en-US"/>
              <a:t>Facebook Own Posts Table | Vietnamnet.vn - 17 of 26</a:t>
            </a:r>
          </a:p>
        </p:txBody>
      </p:sp>
      <p:graphicFrame>
        <p:nvGraphicFramePr>
          <p:cNvPr id="5" name="Table Placeholder 4">
            <a:extLst>
              <a:ext uri="{FF2B5EF4-FFF2-40B4-BE49-F238E27FC236}">
                <a16:creationId xmlns:a16="http://schemas.microsoft.com/office/drawing/2014/main" id="{A1798800-DCFC-4C6A-BAE9-DA7F08358C97}"/>
              </a:ext>
            </a:extLst>
          </p:cNvPr>
          <p:cNvGraphicFramePr>
            <a:graphicFrameLocks noGrp="1"/>
          </p:cNvGraphicFramePr>
          <p:nvPr>
            <p:ph type="tbl" sz="quarter" idx="13"/>
            <p:extLst>
              <p:ext uri="{D42A27DB-BD31-4B8C-83A1-F6EECF244321}">
                <p14:modId xmlns:p14="http://schemas.microsoft.com/office/powerpoint/2010/main" val="422485466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798061">
                  <a:extLst>
                    <a:ext uri="{9D8B030D-6E8A-4147-A177-3AD203B41FA5}">
                      <a16:colId xmlns:a16="http://schemas.microsoft.com/office/drawing/2014/main" val="3231117198"/>
                    </a:ext>
                  </a:extLst>
                </a:gridCol>
                <a:gridCol w="905255">
                  <a:extLst>
                    <a:ext uri="{9D8B030D-6E8A-4147-A177-3AD203B41FA5}">
                      <a16:colId xmlns:a16="http://schemas.microsoft.com/office/drawing/2014/main" val="1103010297"/>
                    </a:ext>
                  </a:extLst>
                </a:gridCol>
                <a:gridCol w="246888">
                  <a:extLst>
                    <a:ext uri="{9D8B030D-6E8A-4147-A177-3AD203B41FA5}">
                      <a16:colId xmlns:a16="http://schemas.microsoft.com/office/drawing/2014/main" val="2491820640"/>
                    </a:ext>
                  </a:extLst>
                </a:gridCol>
                <a:gridCol w="208280">
                  <a:extLst>
                    <a:ext uri="{9D8B030D-6E8A-4147-A177-3AD203B41FA5}">
                      <a16:colId xmlns:a16="http://schemas.microsoft.com/office/drawing/2014/main" val="4133100739"/>
                    </a:ext>
                  </a:extLst>
                </a:gridCol>
                <a:gridCol w="208280">
                  <a:extLst>
                    <a:ext uri="{9D8B030D-6E8A-4147-A177-3AD203B41FA5}">
                      <a16:colId xmlns:a16="http://schemas.microsoft.com/office/drawing/2014/main" val="1328609528"/>
                    </a:ext>
                  </a:extLst>
                </a:gridCol>
                <a:gridCol w="208280">
                  <a:extLst>
                    <a:ext uri="{9D8B030D-6E8A-4147-A177-3AD203B41FA5}">
                      <a16:colId xmlns:a16="http://schemas.microsoft.com/office/drawing/2014/main" val="3374361157"/>
                    </a:ext>
                  </a:extLst>
                </a:gridCol>
                <a:gridCol w="208280">
                  <a:extLst>
                    <a:ext uri="{9D8B030D-6E8A-4147-A177-3AD203B41FA5}">
                      <a16:colId xmlns:a16="http://schemas.microsoft.com/office/drawing/2014/main" val="284697547"/>
                    </a:ext>
                  </a:extLst>
                </a:gridCol>
                <a:gridCol w="208280">
                  <a:extLst>
                    <a:ext uri="{9D8B030D-6E8A-4147-A177-3AD203B41FA5}">
                      <a16:colId xmlns:a16="http://schemas.microsoft.com/office/drawing/2014/main" val="3986970624"/>
                    </a:ext>
                  </a:extLst>
                </a:gridCol>
                <a:gridCol w="208280">
                  <a:extLst>
                    <a:ext uri="{9D8B030D-6E8A-4147-A177-3AD203B41FA5}">
                      <a16:colId xmlns:a16="http://schemas.microsoft.com/office/drawing/2014/main" val="482835099"/>
                    </a:ext>
                  </a:extLst>
                </a:gridCol>
                <a:gridCol w="208280">
                  <a:extLst>
                    <a:ext uri="{9D8B030D-6E8A-4147-A177-3AD203B41FA5}">
                      <a16:colId xmlns:a16="http://schemas.microsoft.com/office/drawing/2014/main" val="385236120"/>
                    </a:ext>
                  </a:extLst>
                </a:gridCol>
                <a:gridCol w="208280">
                  <a:extLst>
                    <a:ext uri="{9D8B030D-6E8A-4147-A177-3AD203B41FA5}">
                      <a16:colId xmlns:a16="http://schemas.microsoft.com/office/drawing/2014/main" val="3093113334"/>
                    </a:ext>
                  </a:extLst>
                </a:gridCol>
                <a:gridCol w="208280">
                  <a:extLst>
                    <a:ext uri="{9D8B030D-6E8A-4147-A177-3AD203B41FA5}">
                      <a16:colId xmlns:a16="http://schemas.microsoft.com/office/drawing/2014/main" val="1283594005"/>
                    </a:ext>
                  </a:extLst>
                </a:gridCol>
                <a:gridCol w="208280">
                  <a:extLst>
                    <a:ext uri="{9D8B030D-6E8A-4147-A177-3AD203B41FA5}">
                      <a16:colId xmlns:a16="http://schemas.microsoft.com/office/drawing/2014/main" val="1684070492"/>
                    </a:ext>
                  </a:extLst>
                </a:gridCol>
                <a:gridCol w="208280">
                  <a:extLst>
                    <a:ext uri="{9D8B030D-6E8A-4147-A177-3AD203B41FA5}">
                      <a16:colId xmlns:a16="http://schemas.microsoft.com/office/drawing/2014/main" val="3870958045"/>
                    </a:ext>
                  </a:extLst>
                </a:gridCol>
                <a:gridCol w="208280">
                  <a:extLst>
                    <a:ext uri="{9D8B030D-6E8A-4147-A177-3AD203B41FA5}">
                      <a16:colId xmlns:a16="http://schemas.microsoft.com/office/drawing/2014/main" val="75661444"/>
                    </a:ext>
                  </a:extLst>
                </a:gridCol>
                <a:gridCol w="208280">
                  <a:extLst>
                    <a:ext uri="{9D8B030D-6E8A-4147-A177-3AD203B41FA5}">
                      <a16:colId xmlns:a16="http://schemas.microsoft.com/office/drawing/2014/main" val="933449991"/>
                    </a:ext>
                  </a:extLst>
                </a:gridCol>
                <a:gridCol w="208280">
                  <a:extLst>
                    <a:ext uri="{9D8B030D-6E8A-4147-A177-3AD203B41FA5}">
                      <a16:colId xmlns:a16="http://schemas.microsoft.com/office/drawing/2014/main" val="1285034778"/>
                    </a:ext>
                  </a:extLst>
                </a:gridCol>
                <a:gridCol w="208280">
                  <a:extLst>
                    <a:ext uri="{9D8B030D-6E8A-4147-A177-3AD203B41FA5}">
                      <a16:colId xmlns:a16="http://schemas.microsoft.com/office/drawing/2014/main" val="3686452488"/>
                    </a:ext>
                  </a:extLst>
                </a:gridCol>
                <a:gridCol w="208280">
                  <a:extLst>
                    <a:ext uri="{9D8B030D-6E8A-4147-A177-3AD203B41FA5}">
                      <a16:colId xmlns:a16="http://schemas.microsoft.com/office/drawing/2014/main" val="2271728148"/>
                    </a:ext>
                  </a:extLst>
                </a:gridCol>
                <a:gridCol w="208280">
                  <a:extLst>
                    <a:ext uri="{9D8B030D-6E8A-4147-A177-3AD203B41FA5}">
                      <a16:colId xmlns:a16="http://schemas.microsoft.com/office/drawing/2014/main" val="4080857527"/>
                    </a:ext>
                  </a:extLst>
                </a:gridCol>
                <a:gridCol w="208280">
                  <a:extLst>
                    <a:ext uri="{9D8B030D-6E8A-4147-A177-3AD203B41FA5}">
                      <a16:colId xmlns:a16="http://schemas.microsoft.com/office/drawing/2014/main" val="2805545550"/>
                    </a:ext>
                  </a:extLst>
                </a:gridCol>
                <a:gridCol w="208280">
                  <a:extLst>
                    <a:ext uri="{9D8B030D-6E8A-4147-A177-3AD203B41FA5}">
                      <a16:colId xmlns:a16="http://schemas.microsoft.com/office/drawing/2014/main" val="4091392157"/>
                    </a:ext>
                  </a:extLst>
                </a:gridCol>
                <a:gridCol w="208280">
                  <a:extLst>
                    <a:ext uri="{9D8B030D-6E8A-4147-A177-3AD203B41FA5}">
                      <a16:colId xmlns:a16="http://schemas.microsoft.com/office/drawing/2014/main" val="3575523063"/>
                    </a:ext>
                  </a:extLst>
                </a:gridCol>
                <a:gridCol w="208280">
                  <a:extLst>
                    <a:ext uri="{9D8B030D-6E8A-4147-A177-3AD203B41FA5}">
                      <a16:colId xmlns:a16="http://schemas.microsoft.com/office/drawing/2014/main" val="3152510627"/>
                    </a:ext>
                  </a:extLst>
                </a:gridCol>
                <a:gridCol w="208280">
                  <a:extLst>
                    <a:ext uri="{9D8B030D-6E8A-4147-A177-3AD203B41FA5}">
                      <a16:colId xmlns:a16="http://schemas.microsoft.com/office/drawing/2014/main" val="1403144157"/>
                    </a:ext>
                  </a:extLst>
                </a:gridCol>
                <a:gridCol w="208280">
                  <a:extLst>
                    <a:ext uri="{9D8B030D-6E8A-4147-A177-3AD203B41FA5}">
                      <a16:colId xmlns:a16="http://schemas.microsoft.com/office/drawing/2014/main" val="1627651080"/>
                    </a:ext>
                  </a:extLst>
                </a:gridCol>
                <a:gridCol w="208280">
                  <a:extLst>
                    <a:ext uri="{9D8B030D-6E8A-4147-A177-3AD203B41FA5}">
                      <a16:colId xmlns:a16="http://schemas.microsoft.com/office/drawing/2014/main" val="932024692"/>
                    </a:ext>
                  </a:extLst>
                </a:gridCol>
                <a:gridCol w="208280">
                  <a:extLst>
                    <a:ext uri="{9D8B030D-6E8A-4147-A177-3AD203B41FA5}">
                      <a16:colId xmlns:a16="http://schemas.microsoft.com/office/drawing/2014/main" val="1352774879"/>
                    </a:ext>
                  </a:extLst>
                </a:gridCol>
                <a:gridCol w="208280">
                  <a:extLst>
                    <a:ext uri="{9D8B030D-6E8A-4147-A177-3AD203B41FA5}">
                      <a16:colId xmlns:a16="http://schemas.microsoft.com/office/drawing/2014/main" val="272255930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Feedback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Virality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Hidden?</a:t>
                      </a:r>
                    </a:p>
                  </a:txBody>
                  <a:tcPr/>
                </a:tc>
                <a:extLst>
                  <a:ext uri="{0D108BD9-81ED-4DB2-BD59-A6C34878D82A}">
                    <a16:rowId xmlns:a16="http://schemas.microsoft.com/office/drawing/2014/main" val="242200560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Vietnamnet.vn - 2019-06-04 18:57:28 </a:t>
                      </a:r>
                      <a:r>
                        <a:rPr kumimoji="0" lang="en-US" sz="1000" b="0" i="0" u="none" strike="noStrike" kern="1200" cap="none" spc="0" normalizeH="0" baseline="0" noProof="0">
                          <a:ln>
                            <a:noFill/>
                          </a:ln>
                          <a:solidFill>
                            <a:prstClr val="black"/>
                          </a:solidFill>
                          <a:effectLst/>
                          <a:uLnTx/>
                          <a:uFillTx/>
                          <a:latin typeface="+mn-lt"/>
                          <a:ea typeface="+mn-ea"/>
                          <a:cs typeface="+mn-cs"/>
                        </a:rPr>
                        <a:t> 
 [HOT] TRỰC TIẾP 
Tuyển Việt Nam tập luyện chuẩn bị cho trận đấu gặp Thái Lan ngày mai 5/6 - King's Cup 2019.
#thethao #vnn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https://scontent.xx.fbcdn.net/v/t15.5256-10/60463594_593698997785618_7654513778905579520_n.jpg?_nc_cat=108&amp;_nc_oc=AQkt9EbmmcvAF_BEvZD8V8XyI3boP-GiJDT8Cf3sMLlT3GSdP5hhQaC255tya0z80QU&amp;_nc_ht=scontent.xx&amp;oh=058d02e493aa7d082928d9ceb70b94fe&amp;oe=5D57C224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06/05/2019 07:12:23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1705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1202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330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451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87847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59143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59143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7492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12.6676 %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Public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Live 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extLst>
                  <a:ext uri="{0D108BD9-81ED-4DB2-BD59-A6C34878D82A}">
                    <a16:rowId xmlns:a16="http://schemas.microsoft.com/office/drawing/2014/main" val="309809638"/>
                  </a:ext>
                </a:extLst>
              </a:tr>
            </a:tbl>
          </a:graphicData>
        </a:graphic>
      </p:graphicFrame>
      <p:sp>
        <p:nvSpPr>
          <p:cNvPr id="4" name="Text Placeholder 3">
            <a:extLst>
              <a:ext uri="{FF2B5EF4-FFF2-40B4-BE49-F238E27FC236}">
                <a16:creationId xmlns:a16="http://schemas.microsoft.com/office/drawing/2014/main" id="{86FB07F7-4CBB-4BBE-8174-232FDBA50A4C}"/>
              </a:ext>
            </a:extLst>
          </p:cNvPr>
          <p:cNvSpPr>
            <a:spLocks noGrp="1"/>
          </p:cNvSpPr>
          <p:nvPr>
            <p:ph type="body" sz="quarter" idx="14"/>
          </p:nvPr>
        </p:nvSpPr>
        <p:spPr/>
        <p:txBody>
          <a:bodyPr/>
          <a:lstStyle/>
          <a:p>
            <a:r>
              <a:rPr lang="en-US"/>
              <a:t>06/04/2019 - 06/04/2019</a:t>
            </a:r>
          </a:p>
        </p:txBody>
      </p:sp>
    </p:spTree>
    <p:extLst>
      <p:ext uri="{BB962C8B-B14F-4D97-AF65-F5344CB8AC3E}">
        <p14:creationId xmlns:p14="http://schemas.microsoft.com/office/powerpoint/2010/main" val="2656070160"/>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D5C0BDE-7B2E-44F0-AD8E-591C34C7217A}"/>
              </a:ext>
            </a:extLst>
          </p:cNvPr>
          <p:cNvSpPr>
            <a:spLocks noGrp="1"/>
          </p:cNvSpPr>
          <p:nvPr>
            <p:ph type="title"/>
          </p:nvPr>
        </p:nvSpPr>
        <p:spPr/>
        <p:txBody>
          <a:bodyPr/>
          <a:lstStyle/>
          <a:p>
            <a:r>
              <a:rPr lang="en-US"/>
              <a:t>Facebook Own Posts Table | Vietnamnet.vn - 18 of 26</a:t>
            </a:r>
          </a:p>
        </p:txBody>
      </p:sp>
      <p:graphicFrame>
        <p:nvGraphicFramePr>
          <p:cNvPr id="5" name="Table Placeholder 4">
            <a:extLst>
              <a:ext uri="{FF2B5EF4-FFF2-40B4-BE49-F238E27FC236}">
                <a16:creationId xmlns:a16="http://schemas.microsoft.com/office/drawing/2014/main" id="{C0BDD145-1E86-431C-891C-EEF014153879}"/>
              </a:ext>
            </a:extLst>
          </p:cNvPr>
          <p:cNvGraphicFramePr>
            <a:graphicFrameLocks noGrp="1"/>
          </p:cNvGraphicFramePr>
          <p:nvPr>
            <p:ph type="tbl" sz="quarter" idx="13"/>
            <p:extLst>
              <p:ext uri="{D42A27DB-BD31-4B8C-83A1-F6EECF244321}">
                <p14:modId xmlns:p14="http://schemas.microsoft.com/office/powerpoint/2010/main" val="52345502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798061">
                  <a:extLst>
                    <a:ext uri="{9D8B030D-6E8A-4147-A177-3AD203B41FA5}">
                      <a16:colId xmlns:a16="http://schemas.microsoft.com/office/drawing/2014/main" val="3560179238"/>
                    </a:ext>
                  </a:extLst>
                </a:gridCol>
                <a:gridCol w="905255">
                  <a:extLst>
                    <a:ext uri="{9D8B030D-6E8A-4147-A177-3AD203B41FA5}">
                      <a16:colId xmlns:a16="http://schemas.microsoft.com/office/drawing/2014/main" val="263269453"/>
                    </a:ext>
                  </a:extLst>
                </a:gridCol>
                <a:gridCol w="246888">
                  <a:extLst>
                    <a:ext uri="{9D8B030D-6E8A-4147-A177-3AD203B41FA5}">
                      <a16:colId xmlns:a16="http://schemas.microsoft.com/office/drawing/2014/main" val="1201609233"/>
                    </a:ext>
                  </a:extLst>
                </a:gridCol>
                <a:gridCol w="208280">
                  <a:extLst>
                    <a:ext uri="{9D8B030D-6E8A-4147-A177-3AD203B41FA5}">
                      <a16:colId xmlns:a16="http://schemas.microsoft.com/office/drawing/2014/main" val="3533247203"/>
                    </a:ext>
                  </a:extLst>
                </a:gridCol>
                <a:gridCol w="208280">
                  <a:extLst>
                    <a:ext uri="{9D8B030D-6E8A-4147-A177-3AD203B41FA5}">
                      <a16:colId xmlns:a16="http://schemas.microsoft.com/office/drawing/2014/main" val="1941386488"/>
                    </a:ext>
                  </a:extLst>
                </a:gridCol>
                <a:gridCol w="208280">
                  <a:extLst>
                    <a:ext uri="{9D8B030D-6E8A-4147-A177-3AD203B41FA5}">
                      <a16:colId xmlns:a16="http://schemas.microsoft.com/office/drawing/2014/main" val="2020062254"/>
                    </a:ext>
                  </a:extLst>
                </a:gridCol>
                <a:gridCol w="208280">
                  <a:extLst>
                    <a:ext uri="{9D8B030D-6E8A-4147-A177-3AD203B41FA5}">
                      <a16:colId xmlns:a16="http://schemas.microsoft.com/office/drawing/2014/main" val="3495720480"/>
                    </a:ext>
                  </a:extLst>
                </a:gridCol>
                <a:gridCol w="208280">
                  <a:extLst>
                    <a:ext uri="{9D8B030D-6E8A-4147-A177-3AD203B41FA5}">
                      <a16:colId xmlns:a16="http://schemas.microsoft.com/office/drawing/2014/main" val="2994074128"/>
                    </a:ext>
                  </a:extLst>
                </a:gridCol>
                <a:gridCol w="208280">
                  <a:extLst>
                    <a:ext uri="{9D8B030D-6E8A-4147-A177-3AD203B41FA5}">
                      <a16:colId xmlns:a16="http://schemas.microsoft.com/office/drawing/2014/main" val="689759130"/>
                    </a:ext>
                  </a:extLst>
                </a:gridCol>
                <a:gridCol w="208280">
                  <a:extLst>
                    <a:ext uri="{9D8B030D-6E8A-4147-A177-3AD203B41FA5}">
                      <a16:colId xmlns:a16="http://schemas.microsoft.com/office/drawing/2014/main" val="2427397604"/>
                    </a:ext>
                  </a:extLst>
                </a:gridCol>
                <a:gridCol w="208280">
                  <a:extLst>
                    <a:ext uri="{9D8B030D-6E8A-4147-A177-3AD203B41FA5}">
                      <a16:colId xmlns:a16="http://schemas.microsoft.com/office/drawing/2014/main" val="4099828208"/>
                    </a:ext>
                  </a:extLst>
                </a:gridCol>
                <a:gridCol w="208280">
                  <a:extLst>
                    <a:ext uri="{9D8B030D-6E8A-4147-A177-3AD203B41FA5}">
                      <a16:colId xmlns:a16="http://schemas.microsoft.com/office/drawing/2014/main" val="3983076330"/>
                    </a:ext>
                  </a:extLst>
                </a:gridCol>
                <a:gridCol w="208280">
                  <a:extLst>
                    <a:ext uri="{9D8B030D-6E8A-4147-A177-3AD203B41FA5}">
                      <a16:colId xmlns:a16="http://schemas.microsoft.com/office/drawing/2014/main" val="46905484"/>
                    </a:ext>
                  </a:extLst>
                </a:gridCol>
                <a:gridCol w="208280">
                  <a:extLst>
                    <a:ext uri="{9D8B030D-6E8A-4147-A177-3AD203B41FA5}">
                      <a16:colId xmlns:a16="http://schemas.microsoft.com/office/drawing/2014/main" val="1389475830"/>
                    </a:ext>
                  </a:extLst>
                </a:gridCol>
                <a:gridCol w="208280">
                  <a:extLst>
                    <a:ext uri="{9D8B030D-6E8A-4147-A177-3AD203B41FA5}">
                      <a16:colId xmlns:a16="http://schemas.microsoft.com/office/drawing/2014/main" val="2137329005"/>
                    </a:ext>
                  </a:extLst>
                </a:gridCol>
                <a:gridCol w="208280">
                  <a:extLst>
                    <a:ext uri="{9D8B030D-6E8A-4147-A177-3AD203B41FA5}">
                      <a16:colId xmlns:a16="http://schemas.microsoft.com/office/drawing/2014/main" val="942364876"/>
                    </a:ext>
                  </a:extLst>
                </a:gridCol>
                <a:gridCol w="208280">
                  <a:extLst>
                    <a:ext uri="{9D8B030D-6E8A-4147-A177-3AD203B41FA5}">
                      <a16:colId xmlns:a16="http://schemas.microsoft.com/office/drawing/2014/main" val="3017945987"/>
                    </a:ext>
                  </a:extLst>
                </a:gridCol>
                <a:gridCol w="208280">
                  <a:extLst>
                    <a:ext uri="{9D8B030D-6E8A-4147-A177-3AD203B41FA5}">
                      <a16:colId xmlns:a16="http://schemas.microsoft.com/office/drawing/2014/main" val="177279380"/>
                    </a:ext>
                  </a:extLst>
                </a:gridCol>
                <a:gridCol w="208280">
                  <a:extLst>
                    <a:ext uri="{9D8B030D-6E8A-4147-A177-3AD203B41FA5}">
                      <a16:colId xmlns:a16="http://schemas.microsoft.com/office/drawing/2014/main" val="456850261"/>
                    </a:ext>
                  </a:extLst>
                </a:gridCol>
                <a:gridCol w="208280">
                  <a:extLst>
                    <a:ext uri="{9D8B030D-6E8A-4147-A177-3AD203B41FA5}">
                      <a16:colId xmlns:a16="http://schemas.microsoft.com/office/drawing/2014/main" val="3588782517"/>
                    </a:ext>
                  </a:extLst>
                </a:gridCol>
                <a:gridCol w="208280">
                  <a:extLst>
                    <a:ext uri="{9D8B030D-6E8A-4147-A177-3AD203B41FA5}">
                      <a16:colId xmlns:a16="http://schemas.microsoft.com/office/drawing/2014/main" val="2673798583"/>
                    </a:ext>
                  </a:extLst>
                </a:gridCol>
                <a:gridCol w="208280">
                  <a:extLst>
                    <a:ext uri="{9D8B030D-6E8A-4147-A177-3AD203B41FA5}">
                      <a16:colId xmlns:a16="http://schemas.microsoft.com/office/drawing/2014/main" val="3079869901"/>
                    </a:ext>
                  </a:extLst>
                </a:gridCol>
                <a:gridCol w="208280">
                  <a:extLst>
                    <a:ext uri="{9D8B030D-6E8A-4147-A177-3AD203B41FA5}">
                      <a16:colId xmlns:a16="http://schemas.microsoft.com/office/drawing/2014/main" val="276374473"/>
                    </a:ext>
                  </a:extLst>
                </a:gridCol>
                <a:gridCol w="208280">
                  <a:extLst>
                    <a:ext uri="{9D8B030D-6E8A-4147-A177-3AD203B41FA5}">
                      <a16:colId xmlns:a16="http://schemas.microsoft.com/office/drawing/2014/main" val="999391382"/>
                    </a:ext>
                  </a:extLst>
                </a:gridCol>
                <a:gridCol w="208280">
                  <a:extLst>
                    <a:ext uri="{9D8B030D-6E8A-4147-A177-3AD203B41FA5}">
                      <a16:colId xmlns:a16="http://schemas.microsoft.com/office/drawing/2014/main" val="650665700"/>
                    </a:ext>
                  </a:extLst>
                </a:gridCol>
                <a:gridCol w="208280">
                  <a:extLst>
                    <a:ext uri="{9D8B030D-6E8A-4147-A177-3AD203B41FA5}">
                      <a16:colId xmlns:a16="http://schemas.microsoft.com/office/drawing/2014/main" val="2719714846"/>
                    </a:ext>
                  </a:extLst>
                </a:gridCol>
                <a:gridCol w="208280">
                  <a:extLst>
                    <a:ext uri="{9D8B030D-6E8A-4147-A177-3AD203B41FA5}">
                      <a16:colId xmlns:a16="http://schemas.microsoft.com/office/drawing/2014/main" val="959570326"/>
                    </a:ext>
                  </a:extLst>
                </a:gridCol>
                <a:gridCol w="208280">
                  <a:extLst>
                    <a:ext uri="{9D8B030D-6E8A-4147-A177-3AD203B41FA5}">
                      <a16:colId xmlns:a16="http://schemas.microsoft.com/office/drawing/2014/main" val="3336633988"/>
                    </a:ext>
                  </a:extLst>
                </a:gridCol>
                <a:gridCol w="208280">
                  <a:extLst>
                    <a:ext uri="{9D8B030D-6E8A-4147-A177-3AD203B41FA5}">
                      <a16:colId xmlns:a16="http://schemas.microsoft.com/office/drawing/2014/main" val="412715422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Feedback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Virality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Hidden?</a:t>
                      </a:r>
                    </a:p>
                  </a:txBody>
                  <a:tcPr/>
                </a:tc>
                <a:extLst>
                  <a:ext uri="{0D108BD9-81ED-4DB2-BD59-A6C34878D82A}">
                    <a16:rowId xmlns:a16="http://schemas.microsoft.com/office/drawing/2014/main" val="64091855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Vietnamnet.vn - 2019-06-04 18:45:00 </a:t>
                      </a:r>
                      <a:r>
                        <a:rPr kumimoji="0" lang="en-US" sz="1000" b="0" i="0" u="none" strike="noStrike" kern="1200" cap="none" spc="0" normalizeH="0" baseline="0" noProof="0">
                          <a:ln>
                            <a:noFill/>
                          </a:ln>
                          <a:solidFill>
                            <a:prstClr val="black"/>
                          </a:solidFill>
                          <a:effectLst/>
                          <a:uLnTx/>
                          <a:uFillTx/>
                          <a:latin typeface="+mn-lt"/>
                          <a:ea typeface="+mn-ea"/>
                          <a:cs typeface="+mn-cs"/>
                        </a:rPr>
                        <a:t> 
 Càng ngày càng thanh niên lại càng trở nên lãnh cảm sao?
#video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https://external.xx.fbcdn.net/safe_image.php?d=AQCfl6pwFpCHbIuR&amp;w=720&amp;h=720&amp;url=http%3A%2F%2Fclip.vietnamnetjsc.vn%2Fimages%2F2019%2F05%2F26%2F09%2F23%2Fsinh-hoat-tinh-duc.jpg&amp;cfs=1&amp;_nc_hash=AQD-VuQ1GqIgqgTg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06/05/2019 07:12:23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7769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5576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5576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264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4.7346 %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Public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Link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extLst>
                  <a:ext uri="{0D108BD9-81ED-4DB2-BD59-A6C34878D82A}">
                    <a16:rowId xmlns:a16="http://schemas.microsoft.com/office/drawing/2014/main" val="1229940885"/>
                  </a:ext>
                </a:extLst>
              </a:tr>
            </a:tbl>
          </a:graphicData>
        </a:graphic>
      </p:graphicFrame>
      <p:sp>
        <p:nvSpPr>
          <p:cNvPr id="4" name="Text Placeholder 3">
            <a:extLst>
              <a:ext uri="{FF2B5EF4-FFF2-40B4-BE49-F238E27FC236}">
                <a16:creationId xmlns:a16="http://schemas.microsoft.com/office/drawing/2014/main" id="{7702955E-5603-4CDA-B9D2-340CF29316A9}"/>
              </a:ext>
            </a:extLst>
          </p:cNvPr>
          <p:cNvSpPr>
            <a:spLocks noGrp="1"/>
          </p:cNvSpPr>
          <p:nvPr>
            <p:ph type="body" sz="quarter" idx="14"/>
          </p:nvPr>
        </p:nvSpPr>
        <p:spPr/>
        <p:txBody>
          <a:bodyPr/>
          <a:lstStyle/>
          <a:p>
            <a:r>
              <a:rPr lang="en-US"/>
              <a:t>06/04/2019 - 06/04/2019</a:t>
            </a:r>
          </a:p>
        </p:txBody>
      </p:sp>
    </p:spTree>
    <p:extLst>
      <p:ext uri="{BB962C8B-B14F-4D97-AF65-F5344CB8AC3E}">
        <p14:creationId xmlns:p14="http://schemas.microsoft.com/office/powerpoint/2010/main" val="3246321096"/>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EB633A2-6810-4EAE-9418-BC4DF5DFE8A8}"/>
              </a:ext>
            </a:extLst>
          </p:cNvPr>
          <p:cNvSpPr>
            <a:spLocks noGrp="1"/>
          </p:cNvSpPr>
          <p:nvPr>
            <p:ph type="title"/>
          </p:nvPr>
        </p:nvSpPr>
        <p:spPr/>
        <p:txBody>
          <a:bodyPr/>
          <a:lstStyle/>
          <a:p>
            <a:r>
              <a:rPr lang="en-US"/>
              <a:t>Facebook Own Posts Table | Vietnamnet.vn - 19 of 26</a:t>
            </a:r>
          </a:p>
        </p:txBody>
      </p:sp>
      <p:graphicFrame>
        <p:nvGraphicFramePr>
          <p:cNvPr id="5" name="Table Placeholder 4">
            <a:extLst>
              <a:ext uri="{FF2B5EF4-FFF2-40B4-BE49-F238E27FC236}">
                <a16:creationId xmlns:a16="http://schemas.microsoft.com/office/drawing/2014/main" id="{F9081C9D-944E-418E-8FC6-07FE688A6C9A}"/>
              </a:ext>
            </a:extLst>
          </p:cNvPr>
          <p:cNvGraphicFramePr>
            <a:graphicFrameLocks noGrp="1"/>
          </p:cNvGraphicFramePr>
          <p:nvPr>
            <p:ph type="tbl" sz="quarter" idx="13"/>
            <p:extLst>
              <p:ext uri="{D42A27DB-BD31-4B8C-83A1-F6EECF244321}">
                <p14:modId xmlns:p14="http://schemas.microsoft.com/office/powerpoint/2010/main" val="134291036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798061">
                  <a:extLst>
                    <a:ext uri="{9D8B030D-6E8A-4147-A177-3AD203B41FA5}">
                      <a16:colId xmlns:a16="http://schemas.microsoft.com/office/drawing/2014/main" val="1577455283"/>
                    </a:ext>
                  </a:extLst>
                </a:gridCol>
                <a:gridCol w="905255">
                  <a:extLst>
                    <a:ext uri="{9D8B030D-6E8A-4147-A177-3AD203B41FA5}">
                      <a16:colId xmlns:a16="http://schemas.microsoft.com/office/drawing/2014/main" val="883414678"/>
                    </a:ext>
                  </a:extLst>
                </a:gridCol>
                <a:gridCol w="246888">
                  <a:extLst>
                    <a:ext uri="{9D8B030D-6E8A-4147-A177-3AD203B41FA5}">
                      <a16:colId xmlns:a16="http://schemas.microsoft.com/office/drawing/2014/main" val="598142117"/>
                    </a:ext>
                  </a:extLst>
                </a:gridCol>
                <a:gridCol w="208280">
                  <a:extLst>
                    <a:ext uri="{9D8B030D-6E8A-4147-A177-3AD203B41FA5}">
                      <a16:colId xmlns:a16="http://schemas.microsoft.com/office/drawing/2014/main" val="728595689"/>
                    </a:ext>
                  </a:extLst>
                </a:gridCol>
                <a:gridCol w="208280">
                  <a:extLst>
                    <a:ext uri="{9D8B030D-6E8A-4147-A177-3AD203B41FA5}">
                      <a16:colId xmlns:a16="http://schemas.microsoft.com/office/drawing/2014/main" val="2794316062"/>
                    </a:ext>
                  </a:extLst>
                </a:gridCol>
                <a:gridCol w="208280">
                  <a:extLst>
                    <a:ext uri="{9D8B030D-6E8A-4147-A177-3AD203B41FA5}">
                      <a16:colId xmlns:a16="http://schemas.microsoft.com/office/drawing/2014/main" val="415612793"/>
                    </a:ext>
                  </a:extLst>
                </a:gridCol>
                <a:gridCol w="208280">
                  <a:extLst>
                    <a:ext uri="{9D8B030D-6E8A-4147-A177-3AD203B41FA5}">
                      <a16:colId xmlns:a16="http://schemas.microsoft.com/office/drawing/2014/main" val="677664843"/>
                    </a:ext>
                  </a:extLst>
                </a:gridCol>
                <a:gridCol w="208280">
                  <a:extLst>
                    <a:ext uri="{9D8B030D-6E8A-4147-A177-3AD203B41FA5}">
                      <a16:colId xmlns:a16="http://schemas.microsoft.com/office/drawing/2014/main" val="2395876943"/>
                    </a:ext>
                  </a:extLst>
                </a:gridCol>
                <a:gridCol w="208280">
                  <a:extLst>
                    <a:ext uri="{9D8B030D-6E8A-4147-A177-3AD203B41FA5}">
                      <a16:colId xmlns:a16="http://schemas.microsoft.com/office/drawing/2014/main" val="829988852"/>
                    </a:ext>
                  </a:extLst>
                </a:gridCol>
                <a:gridCol w="208280">
                  <a:extLst>
                    <a:ext uri="{9D8B030D-6E8A-4147-A177-3AD203B41FA5}">
                      <a16:colId xmlns:a16="http://schemas.microsoft.com/office/drawing/2014/main" val="245117296"/>
                    </a:ext>
                  </a:extLst>
                </a:gridCol>
                <a:gridCol w="208280">
                  <a:extLst>
                    <a:ext uri="{9D8B030D-6E8A-4147-A177-3AD203B41FA5}">
                      <a16:colId xmlns:a16="http://schemas.microsoft.com/office/drawing/2014/main" val="2694818341"/>
                    </a:ext>
                  </a:extLst>
                </a:gridCol>
                <a:gridCol w="208280">
                  <a:extLst>
                    <a:ext uri="{9D8B030D-6E8A-4147-A177-3AD203B41FA5}">
                      <a16:colId xmlns:a16="http://schemas.microsoft.com/office/drawing/2014/main" val="3914742344"/>
                    </a:ext>
                  </a:extLst>
                </a:gridCol>
                <a:gridCol w="208280">
                  <a:extLst>
                    <a:ext uri="{9D8B030D-6E8A-4147-A177-3AD203B41FA5}">
                      <a16:colId xmlns:a16="http://schemas.microsoft.com/office/drawing/2014/main" val="734574065"/>
                    </a:ext>
                  </a:extLst>
                </a:gridCol>
                <a:gridCol w="208280">
                  <a:extLst>
                    <a:ext uri="{9D8B030D-6E8A-4147-A177-3AD203B41FA5}">
                      <a16:colId xmlns:a16="http://schemas.microsoft.com/office/drawing/2014/main" val="1144986947"/>
                    </a:ext>
                  </a:extLst>
                </a:gridCol>
                <a:gridCol w="208280">
                  <a:extLst>
                    <a:ext uri="{9D8B030D-6E8A-4147-A177-3AD203B41FA5}">
                      <a16:colId xmlns:a16="http://schemas.microsoft.com/office/drawing/2014/main" val="2083520121"/>
                    </a:ext>
                  </a:extLst>
                </a:gridCol>
                <a:gridCol w="208280">
                  <a:extLst>
                    <a:ext uri="{9D8B030D-6E8A-4147-A177-3AD203B41FA5}">
                      <a16:colId xmlns:a16="http://schemas.microsoft.com/office/drawing/2014/main" val="3440352682"/>
                    </a:ext>
                  </a:extLst>
                </a:gridCol>
                <a:gridCol w="208280">
                  <a:extLst>
                    <a:ext uri="{9D8B030D-6E8A-4147-A177-3AD203B41FA5}">
                      <a16:colId xmlns:a16="http://schemas.microsoft.com/office/drawing/2014/main" val="370588508"/>
                    </a:ext>
                  </a:extLst>
                </a:gridCol>
                <a:gridCol w="208280">
                  <a:extLst>
                    <a:ext uri="{9D8B030D-6E8A-4147-A177-3AD203B41FA5}">
                      <a16:colId xmlns:a16="http://schemas.microsoft.com/office/drawing/2014/main" val="1198495361"/>
                    </a:ext>
                  </a:extLst>
                </a:gridCol>
                <a:gridCol w="208280">
                  <a:extLst>
                    <a:ext uri="{9D8B030D-6E8A-4147-A177-3AD203B41FA5}">
                      <a16:colId xmlns:a16="http://schemas.microsoft.com/office/drawing/2014/main" val="2789885192"/>
                    </a:ext>
                  </a:extLst>
                </a:gridCol>
                <a:gridCol w="208280">
                  <a:extLst>
                    <a:ext uri="{9D8B030D-6E8A-4147-A177-3AD203B41FA5}">
                      <a16:colId xmlns:a16="http://schemas.microsoft.com/office/drawing/2014/main" val="2354852475"/>
                    </a:ext>
                  </a:extLst>
                </a:gridCol>
                <a:gridCol w="208280">
                  <a:extLst>
                    <a:ext uri="{9D8B030D-6E8A-4147-A177-3AD203B41FA5}">
                      <a16:colId xmlns:a16="http://schemas.microsoft.com/office/drawing/2014/main" val="1406193500"/>
                    </a:ext>
                  </a:extLst>
                </a:gridCol>
                <a:gridCol w="208280">
                  <a:extLst>
                    <a:ext uri="{9D8B030D-6E8A-4147-A177-3AD203B41FA5}">
                      <a16:colId xmlns:a16="http://schemas.microsoft.com/office/drawing/2014/main" val="1058809345"/>
                    </a:ext>
                  </a:extLst>
                </a:gridCol>
                <a:gridCol w="208280">
                  <a:extLst>
                    <a:ext uri="{9D8B030D-6E8A-4147-A177-3AD203B41FA5}">
                      <a16:colId xmlns:a16="http://schemas.microsoft.com/office/drawing/2014/main" val="1367548995"/>
                    </a:ext>
                  </a:extLst>
                </a:gridCol>
                <a:gridCol w="208280">
                  <a:extLst>
                    <a:ext uri="{9D8B030D-6E8A-4147-A177-3AD203B41FA5}">
                      <a16:colId xmlns:a16="http://schemas.microsoft.com/office/drawing/2014/main" val="3673023092"/>
                    </a:ext>
                  </a:extLst>
                </a:gridCol>
                <a:gridCol w="208280">
                  <a:extLst>
                    <a:ext uri="{9D8B030D-6E8A-4147-A177-3AD203B41FA5}">
                      <a16:colId xmlns:a16="http://schemas.microsoft.com/office/drawing/2014/main" val="2945730786"/>
                    </a:ext>
                  </a:extLst>
                </a:gridCol>
                <a:gridCol w="208280">
                  <a:extLst>
                    <a:ext uri="{9D8B030D-6E8A-4147-A177-3AD203B41FA5}">
                      <a16:colId xmlns:a16="http://schemas.microsoft.com/office/drawing/2014/main" val="1594357284"/>
                    </a:ext>
                  </a:extLst>
                </a:gridCol>
                <a:gridCol w="208280">
                  <a:extLst>
                    <a:ext uri="{9D8B030D-6E8A-4147-A177-3AD203B41FA5}">
                      <a16:colId xmlns:a16="http://schemas.microsoft.com/office/drawing/2014/main" val="3241194622"/>
                    </a:ext>
                  </a:extLst>
                </a:gridCol>
                <a:gridCol w="208280">
                  <a:extLst>
                    <a:ext uri="{9D8B030D-6E8A-4147-A177-3AD203B41FA5}">
                      <a16:colId xmlns:a16="http://schemas.microsoft.com/office/drawing/2014/main" val="70834157"/>
                    </a:ext>
                  </a:extLst>
                </a:gridCol>
                <a:gridCol w="208280">
                  <a:extLst>
                    <a:ext uri="{9D8B030D-6E8A-4147-A177-3AD203B41FA5}">
                      <a16:colId xmlns:a16="http://schemas.microsoft.com/office/drawing/2014/main" val="350502964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Feedback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Virality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Hidden?</a:t>
                      </a:r>
                    </a:p>
                  </a:txBody>
                  <a:tcPr/>
                </a:tc>
                <a:extLst>
                  <a:ext uri="{0D108BD9-81ED-4DB2-BD59-A6C34878D82A}">
                    <a16:rowId xmlns:a16="http://schemas.microsoft.com/office/drawing/2014/main" val="94931595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vi-VN" sz="1000" b="1" i="0" u="none" strike="noStrike" kern="1200" cap="none" spc="0" normalizeH="0" baseline="0" noProof="0">
                          <a:ln>
                            <a:noFill/>
                          </a:ln>
                          <a:solidFill>
                            <a:prstClr val="black"/>
                          </a:solidFill>
                          <a:effectLst/>
                          <a:uLnTx/>
                          <a:uFillTx/>
                          <a:latin typeface="+mn-lt"/>
                          <a:ea typeface="+mn-ea"/>
                          <a:cs typeface="+mn-cs"/>
                        </a:rPr>
                        <a:t> Vietnamnet.vn - 2019-06-04 18:30:00 </a:t>
                      </a:r>
                      <a:r>
                        <a:rPr kumimoji="0" lang="vi-VN" sz="1000" b="0" i="0" u="none" strike="noStrike" kern="1200" cap="none" spc="0" normalizeH="0" baseline="0" noProof="0">
                          <a:ln>
                            <a:noFill/>
                          </a:ln>
                          <a:solidFill>
                            <a:prstClr val="black"/>
                          </a:solidFill>
                          <a:effectLst/>
                          <a:uLnTx/>
                          <a:uFillTx/>
                          <a:latin typeface="+mn-lt"/>
                          <a:ea typeface="+mn-ea"/>
                          <a:cs typeface="+mn-cs"/>
                        </a:rPr>
                        <a:t> 
 Tháp tùng Tổng thống Mỹ Donald Trump trong chuyến thăm chính thức nước Anh là một lực lượng siêu tinh nhuệ mang tên “Hawkeye Mogul”.
#thếgiới</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https://external.xx.fbcdn.net/safe_image.php?d=AQBAB6J6TtC6UYOM&amp;w=720&amp;h=720&amp;url=https%3A%2F%2Fvnn-imgs-f.vgcloud.vn%2F2019%2F06%2F03%2F13%2Fdoi-dac-nhiem-sieu-tinh-nhue-thap-tung-tt-trump.jpg&amp;cfs=1&amp;_nc_hash=AQA-rgfJEOCox0UL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06/05/2019 07:12:23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506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18731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12874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12874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4.7771 %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Public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Link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extLst>
                  <a:ext uri="{0D108BD9-81ED-4DB2-BD59-A6C34878D82A}">
                    <a16:rowId xmlns:a16="http://schemas.microsoft.com/office/drawing/2014/main" val="2317561278"/>
                  </a:ext>
                </a:extLst>
              </a:tr>
            </a:tbl>
          </a:graphicData>
        </a:graphic>
      </p:graphicFrame>
      <p:sp>
        <p:nvSpPr>
          <p:cNvPr id="4" name="Text Placeholder 3">
            <a:extLst>
              <a:ext uri="{FF2B5EF4-FFF2-40B4-BE49-F238E27FC236}">
                <a16:creationId xmlns:a16="http://schemas.microsoft.com/office/drawing/2014/main" id="{1383A0E6-2CD6-498D-8BCB-11A66A883354}"/>
              </a:ext>
            </a:extLst>
          </p:cNvPr>
          <p:cNvSpPr>
            <a:spLocks noGrp="1"/>
          </p:cNvSpPr>
          <p:nvPr>
            <p:ph type="body" sz="quarter" idx="14"/>
          </p:nvPr>
        </p:nvSpPr>
        <p:spPr/>
        <p:txBody>
          <a:bodyPr/>
          <a:lstStyle/>
          <a:p>
            <a:r>
              <a:rPr lang="en-US"/>
              <a:t>06/04/2019 - 06/04/2019</a:t>
            </a:r>
          </a:p>
        </p:txBody>
      </p:sp>
    </p:spTree>
    <p:extLst>
      <p:ext uri="{BB962C8B-B14F-4D97-AF65-F5344CB8AC3E}">
        <p14:creationId xmlns:p14="http://schemas.microsoft.com/office/powerpoint/2010/main" val="2322936643"/>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870AE5C-ED3B-45B2-95CA-9E7B9AEE6E3D}"/>
              </a:ext>
            </a:extLst>
          </p:cNvPr>
          <p:cNvSpPr>
            <a:spLocks noGrp="1"/>
          </p:cNvSpPr>
          <p:nvPr>
            <p:ph type="title"/>
          </p:nvPr>
        </p:nvSpPr>
        <p:spPr/>
        <p:txBody>
          <a:bodyPr/>
          <a:lstStyle/>
          <a:p>
            <a:r>
              <a:rPr lang="en-US"/>
              <a:t>Facebook Own Posts Table | Vietnamnet.vn - 20 of 26</a:t>
            </a:r>
          </a:p>
        </p:txBody>
      </p:sp>
      <p:graphicFrame>
        <p:nvGraphicFramePr>
          <p:cNvPr id="5" name="Table Placeholder 4">
            <a:extLst>
              <a:ext uri="{FF2B5EF4-FFF2-40B4-BE49-F238E27FC236}">
                <a16:creationId xmlns:a16="http://schemas.microsoft.com/office/drawing/2014/main" id="{C36BA53E-D578-4A4B-BFC0-AE0825DE1ED3}"/>
              </a:ext>
            </a:extLst>
          </p:cNvPr>
          <p:cNvGraphicFramePr>
            <a:graphicFrameLocks noGrp="1"/>
          </p:cNvGraphicFramePr>
          <p:nvPr>
            <p:ph type="tbl" sz="quarter" idx="13"/>
            <p:extLst>
              <p:ext uri="{D42A27DB-BD31-4B8C-83A1-F6EECF244321}">
                <p14:modId xmlns:p14="http://schemas.microsoft.com/office/powerpoint/2010/main" val="229884202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798061">
                  <a:extLst>
                    <a:ext uri="{9D8B030D-6E8A-4147-A177-3AD203B41FA5}">
                      <a16:colId xmlns:a16="http://schemas.microsoft.com/office/drawing/2014/main" val="2940922893"/>
                    </a:ext>
                  </a:extLst>
                </a:gridCol>
                <a:gridCol w="905255">
                  <a:extLst>
                    <a:ext uri="{9D8B030D-6E8A-4147-A177-3AD203B41FA5}">
                      <a16:colId xmlns:a16="http://schemas.microsoft.com/office/drawing/2014/main" val="3475463193"/>
                    </a:ext>
                  </a:extLst>
                </a:gridCol>
                <a:gridCol w="246888">
                  <a:extLst>
                    <a:ext uri="{9D8B030D-6E8A-4147-A177-3AD203B41FA5}">
                      <a16:colId xmlns:a16="http://schemas.microsoft.com/office/drawing/2014/main" val="1201068542"/>
                    </a:ext>
                  </a:extLst>
                </a:gridCol>
                <a:gridCol w="208280">
                  <a:extLst>
                    <a:ext uri="{9D8B030D-6E8A-4147-A177-3AD203B41FA5}">
                      <a16:colId xmlns:a16="http://schemas.microsoft.com/office/drawing/2014/main" val="3750403703"/>
                    </a:ext>
                  </a:extLst>
                </a:gridCol>
                <a:gridCol w="208280">
                  <a:extLst>
                    <a:ext uri="{9D8B030D-6E8A-4147-A177-3AD203B41FA5}">
                      <a16:colId xmlns:a16="http://schemas.microsoft.com/office/drawing/2014/main" val="2650890804"/>
                    </a:ext>
                  </a:extLst>
                </a:gridCol>
                <a:gridCol w="208280">
                  <a:extLst>
                    <a:ext uri="{9D8B030D-6E8A-4147-A177-3AD203B41FA5}">
                      <a16:colId xmlns:a16="http://schemas.microsoft.com/office/drawing/2014/main" val="3897422499"/>
                    </a:ext>
                  </a:extLst>
                </a:gridCol>
                <a:gridCol w="208280">
                  <a:extLst>
                    <a:ext uri="{9D8B030D-6E8A-4147-A177-3AD203B41FA5}">
                      <a16:colId xmlns:a16="http://schemas.microsoft.com/office/drawing/2014/main" val="1860527673"/>
                    </a:ext>
                  </a:extLst>
                </a:gridCol>
                <a:gridCol w="208280">
                  <a:extLst>
                    <a:ext uri="{9D8B030D-6E8A-4147-A177-3AD203B41FA5}">
                      <a16:colId xmlns:a16="http://schemas.microsoft.com/office/drawing/2014/main" val="357225185"/>
                    </a:ext>
                  </a:extLst>
                </a:gridCol>
                <a:gridCol w="208280">
                  <a:extLst>
                    <a:ext uri="{9D8B030D-6E8A-4147-A177-3AD203B41FA5}">
                      <a16:colId xmlns:a16="http://schemas.microsoft.com/office/drawing/2014/main" val="909797937"/>
                    </a:ext>
                  </a:extLst>
                </a:gridCol>
                <a:gridCol w="208280">
                  <a:extLst>
                    <a:ext uri="{9D8B030D-6E8A-4147-A177-3AD203B41FA5}">
                      <a16:colId xmlns:a16="http://schemas.microsoft.com/office/drawing/2014/main" val="1485405088"/>
                    </a:ext>
                  </a:extLst>
                </a:gridCol>
                <a:gridCol w="208280">
                  <a:extLst>
                    <a:ext uri="{9D8B030D-6E8A-4147-A177-3AD203B41FA5}">
                      <a16:colId xmlns:a16="http://schemas.microsoft.com/office/drawing/2014/main" val="46595303"/>
                    </a:ext>
                  </a:extLst>
                </a:gridCol>
                <a:gridCol w="208280">
                  <a:extLst>
                    <a:ext uri="{9D8B030D-6E8A-4147-A177-3AD203B41FA5}">
                      <a16:colId xmlns:a16="http://schemas.microsoft.com/office/drawing/2014/main" val="3439158663"/>
                    </a:ext>
                  </a:extLst>
                </a:gridCol>
                <a:gridCol w="208280">
                  <a:extLst>
                    <a:ext uri="{9D8B030D-6E8A-4147-A177-3AD203B41FA5}">
                      <a16:colId xmlns:a16="http://schemas.microsoft.com/office/drawing/2014/main" val="2687598854"/>
                    </a:ext>
                  </a:extLst>
                </a:gridCol>
                <a:gridCol w="208280">
                  <a:extLst>
                    <a:ext uri="{9D8B030D-6E8A-4147-A177-3AD203B41FA5}">
                      <a16:colId xmlns:a16="http://schemas.microsoft.com/office/drawing/2014/main" val="606902067"/>
                    </a:ext>
                  </a:extLst>
                </a:gridCol>
                <a:gridCol w="208280">
                  <a:extLst>
                    <a:ext uri="{9D8B030D-6E8A-4147-A177-3AD203B41FA5}">
                      <a16:colId xmlns:a16="http://schemas.microsoft.com/office/drawing/2014/main" val="3647230922"/>
                    </a:ext>
                  </a:extLst>
                </a:gridCol>
                <a:gridCol w="208280">
                  <a:extLst>
                    <a:ext uri="{9D8B030D-6E8A-4147-A177-3AD203B41FA5}">
                      <a16:colId xmlns:a16="http://schemas.microsoft.com/office/drawing/2014/main" val="2671247702"/>
                    </a:ext>
                  </a:extLst>
                </a:gridCol>
                <a:gridCol w="208280">
                  <a:extLst>
                    <a:ext uri="{9D8B030D-6E8A-4147-A177-3AD203B41FA5}">
                      <a16:colId xmlns:a16="http://schemas.microsoft.com/office/drawing/2014/main" val="2604944955"/>
                    </a:ext>
                  </a:extLst>
                </a:gridCol>
                <a:gridCol w="208280">
                  <a:extLst>
                    <a:ext uri="{9D8B030D-6E8A-4147-A177-3AD203B41FA5}">
                      <a16:colId xmlns:a16="http://schemas.microsoft.com/office/drawing/2014/main" val="4118721042"/>
                    </a:ext>
                  </a:extLst>
                </a:gridCol>
                <a:gridCol w="208280">
                  <a:extLst>
                    <a:ext uri="{9D8B030D-6E8A-4147-A177-3AD203B41FA5}">
                      <a16:colId xmlns:a16="http://schemas.microsoft.com/office/drawing/2014/main" val="3134335373"/>
                    </a:ext>
                  </a:extLst>
                </a:gridCol>
                <a:gridCol w="208280">
                  <a:extLst>
                    <a:ext uri="{9D8B030D-6E8A-4147-A177-3AD203B41FA5}">
                      <a16:colId xmlns:a16="http://schemas.microsoft.com/office/drawing/2014/main" val="2872307955"/>
                    </a:ext>
                  </a:extLst>
                </a:gridCol>
                <a:gridCol w="208280">
                  <a:extLst>
                    <a:ext uri="{9D8B030D-6E8A-4147-A177-3AD203B41FA5}">
                      <a16:colId xmlns:a16="http://schemas.microsoft.com/office/drawing/2014/main" val="1080895012"/>
                    </a:ext>
                  </a:extLst>
                </a:gridCol>
                <a:gridCol w="208280">
                  <a:extLst>
                    <a:ext uri="{9D8B030D-6E8A-4147-A177-3AD203B41FA5}">
                      <a16:colId xmlns:a16="http://schemas.microsoft.com/office/drawing/2014/main" val="3241159816"/>
                    </a:ext>
                  </a:extLst>
                </a:gridCol>
                <a:gridCol w="208280">
                  <a:extLst>
                    <a:ext uri="{9D8B030D-6E8A-4147-A177-3AD203B41FA5}">
                      <a16:colId xmlns:a16="http://schemas.microsoft.com/office/drawing/2014/main" val="3541026429"/>
                    </a:ext>
                  </a:extLst>
                </a:gridCol>
                <a:gridCol w="208280">
                  <a:extLst>
                    <a:ext uri="{9D8B030D-6E8A-4147-A177-3AD203B41FA5}">
                      <a16:colId xmlns:a16="http://schemas.microsoft.com/office/drawing/2014/main" val="2116503736"/>
                    </a:ext>
                  </a:extLst>
                </a:gridCol>
                <a:gridCol w="208280">
                  <a:extLst>
                    <a:ext uri="{9D8B030D-6E8A-4147-A177-3AD203B41FA5}">
                      <a16:colId xmlns:a16="http://schemas.microsoft.com/office/drawing/2014/main" val="2403413275"/>
                    </a:ext>
                  </a:extLst>
                </a:gridCol>
                <a:gridCol w="208280">
                  <a:extLst>
                    <a:ext uri="{9D8B030D-6E8A-4147-A177-3AD203B41FA5}">
                      <a16:colId xmlns:a16="http://schemas.microsoft.com/office/drawing/2014/main" val="3378335099"/>
                    </a:ext>
                  </a:extLst>
                </a:gridCol>
                <a:gridCol w="208280">
                  <a:extLst>
                    <a:ext uri="{9D8B030D-6E8A-4147-A177-3AD203B41FA5}">
                      <a16:colId xmlns:a16="http://schemas.microsoft.com/office/drawing/2014/main" val="2928324722"/>
                    </a:ext>
                  </a:extLst>
                </a:gridCol>
                <a:gridCol w="208280">
                  <a:extLst>
                    <a:ext uri="{9D8B030D-6E8A-4147-A177-3AD203B41FA5}">
                      <a16:colId xmlns:a16="http://schemas.microsoft.com/office/drawing/2014/main" val="520861017"/>
                    </a:ext>
                  </a:extLst>
                </a:gridCol>
                <a:gridCol w="208280">
                  <a:extLst>
                    <a:ext uri="{9D8B030D-6E8A-4147-A177-3AD203B41FA5}">
                      <a16:colId xmlns:a16="http://schemas.microsoft.com/office/drawing/2014/main" val="387016190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Feedback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Virality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Hidden?</a:t>
                      </a:r>
                    </a:p>
                  </a:txBody>
                  <a:tcPr/>
                </a:tc>
                <a:extLst>
                  <a:ext uri="{0D108BD9-81ED-4DB2-BD59-A6C34878D82A}">
                    <a16:rowId xmlns:a16="http://schemas.microsoft.com/office/drawing/2014/main" val="249084369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vi-VN" sz="1000" b="1" i="0" u="none" strike="noStrike" kern="1200" cap="none" spc="0" normalizeH="0" baseline="0" noProof="0">
                          <a:ln>
                            <a:noFill/>
                          </a:ln>
                          <a:solidFill>
                            <a:prstClr val="black"/>
                          </a:solidFill>
                          <a:effectLst/>
                          <a:uLnTx/>
                          <a:uFillTx/>
                          <a:latin typeface="+mn-lt"/>
                          <a:ea typeface="+mn-ea"/>
                          <a:cs typeface="+mn-cs"/>
                        </a:rPr>
                        <a:t> Vietnamnet.vn - 2019-06-04 18:20:00 </a:t>
                      </a:r>
                      <a:r>
                        <a:rPr kumimoji="0" lang="vi-VN" sz="1000" b="0" i="0" u="none" strike="noStrike" kern="1200" cap="none" spc="0" normalizeH="0" baseline="0" noProof="0">
                          <a:ln>
                            <a:noFill/>
                          </a:ln>
                          <a:solidFill>
                            <a:prstClr val="black"/>
                          </a:solidFill>
                          <a:effectLst/>
                          <a:uLnTx/>
                          <a:uFillTx/>
                          <a:latin typeface="+mn-lt"/>
                          <a:ea typeface="+mn-ea"/>
                          <a:cs typeface="+mn-cs"/>
                        </a:rPr>
                        <a:t> 
 Từ bao giờ mà phải mua vé xem đồng diễn mới được cấp visa vào Triều Tiên vậy?
#thếgiới</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external.xx.fbcdn.net/safe_image.php?d=AQDsYBBWbT6eMDOE&amp;w=446&amp;h=446&amp;url=https%3A%2F%2Fvnn-imgs-f.vgcloud.vn%2F2019%2F06%2F04%2F06%2Fdieu-kien-la-trieu-tien-dat-ra-voi-du-khach-1.jpg&amp;cfs=1&amp;sx=161&amp;sy=0&amp;sw=446&amp;sh=446&amp;_nc_hash=AQC5290a1LZAPJOI</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06/05/2019 07:12:23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15337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10982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10982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308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2.8046 %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Public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Link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extLst>
                  <a:ext uri="{0D108BD9-81ED-4DB2-BD59-A6C34878D82A}">
                    <a16:rowId xmlns:a16="http://schemas.microsoft.com/office/drawing/2014/main" val="3205898892"/>
                  </a:ext>
                </a:extLst>
              </a:tr>
            </a:tbl>
          </a:graphicData>
        </a:graphic>
      </p:graphicFrame>
      <p:sp>
        <p:nvSpPr>
          <p:cNvPr id="4" name="Text Placeholder 3">
            <a:extLst>
              <a:ext uri="{FF2B5EF4-FFF2-40B4-BE49-F238E27FC236}">
                <a16:creationId xmlns:a16="http://schemas.microsoft.com/office/drawing/2014/main" id="{5C67077D-76B2-4A38-AD83-314C4C52373F}"/>
              </a:ext>
            </a:extLst>
          </p:cNvPr>
          <p:cNvSpPr>
            <a:spLocks noGrp="1"/>
          </p:cNvSpPr>
          <p:nvPr>
            <p:ph type="body" sz="quarter" idx="14"/>
          </p:nvPr>
        </p:nvSpPr>
        <p:spPr/>
        <p:txBody>
          <a:bodyPr/>
          <a:lstStyle/>
          <a:p>
            <a:r>
              <a:rPr lang="en-US"/>
              <a:t>06/04/2019 - 06/04/2019</a:t>
            </a:r>
          </a:p>
        </p:txBody>
      </p:sp>
    </p:spTree>
    <p:extLst>
      <p:ext uri="{BB962C8B-B14F-4D97-AF65-F5344CB8AC3E}">
        <p14:creationId xmlns:p14="http://schemas.microsoft.com/office/powerpoint/2010/main" val="1983998468"/>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2618D0C-1971-402E-973A-F3DD481BA47B}"/>
              </a:ext>
            </a:extLst>
          </p:cNvPr>
          <p:cNvSpPr>
            <a:spLocks noGrp="1"/>
          </p:cNvSpPr>
          <p:nvPr>
            <p:ph type="title"/>
          </p:nvPr>
        </p:nvSpPr>
        <p:spPr/>
        <p:txBody>
          <a:bodyPr/>
          <a:lstStyle/>
          <a:p>
            <a:r>
              <a:rPr lang="en-US"/>
              <a:t>Facebook Own Posts Table | Vietnamnet.vn - 21 of 26</a:t>
            </a:r>
          </a:p>
        </p:txBody>
      </p:sp>
      <p:graphicFrame>
        <p:nvGraphicFramePr>
          <p:cNvPr id="5" name="Table Placeholder 4">
            <a:extLst>
              <a:ext uri="{FF2B5EF4-FFF2-40B4-BE49-F238E27FC236}">
                <a16:creationId xmlns:a16="http://schemas.microsoft.com/office/drawing/2014/main" id="{3A8C17DC-603C-41AD-8C1C-5F288ED1F281}"/>
              </a:ext>
            </a:extLst>
          </p:cNvPr>
          <p:cNvGraphicFramePr>
            <a:graphicFrameLocks noGrp="1"/>
          </p:cNvGraphicFramePr>
          <p:nvPr>
            <p:ph type="tbl" sz="quarter" idx="13"/>
            <p:extLst>
              <p:ext uri="{D42A27DB-BD31-4B8C-83A1-F6EECF244321}">
                <p14:modId xmlns:p14="http://schemas.microsoft.com/office/powerpoint/2010/main" val="323112858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798061">
                  <a:extLst>
                    <a:ext uri="{9D8B030D-6E8A-4147-A177-3AD203B41FA5}">
                      <a16:colId xmlns:a16="http://schemas.microsoft.com/office/drawing/2014/main" val="1656023505"/>
                    </a:ext>
                  </a:extLst>
                </a:gridCol>
                <a:gridCol w="905255">
                  <a:extLst>
                    <a:ext uri="{9D8B030D-6E8A-4147-A177-3AD203B41FA5}">
                      <a16:colId xmlns:a16="http://schemas.microsoft.com/office/drawing/2014/main" val="2396587672"/>
                    </a:ext>
                  </a:extLst>
                </a:gridCol>
                <a:gridCol w="246888">
                  <a:extLst>
                    <a:ext uri="{9D8B030D-6E8A-4147-A177-3AD203B41FA5}">
                      <a16:colId xmlns:a16="http://schemas.microsoft.com/office/drawing/2014/main" val="1564853436"/>
                    </a:ext>
                  </a:extLst>
                </a:gridCol>
                <a:gridCol w="208280">
                  <a:extLst>
                    <a:ext uri="{9D8B030D-6E8A-4147-A177-3AD203B41FA5}">
                      <a16:colId xmlns:a16="http://schemas.microsoft.com/office/drawing/2014/main" val="769378150"/>
                    </a:ext>
                  </a:extLst>
                </a:gridCol>
                <a:gridCol w="208280">
                  <a:extLst>
                    <a:ext uri="{9D8B030D-6E8A-4147-A177-3AD203B41FA5}">
                      <a16:colId xmlns:a16="http://schemas.microsoft.com/office/drawing/2014/main" val="3376629723"/>
                    </a:ext>
                  </a:extLst>
                </a:gridCol>
                <a:gridCol w="208280">
                  <a:extLst>
                    <a:ext uri="{9D8B030D-6E8A-4147-A177-3AD203B41FA5}">
                      <a16:colId xmlns:a16="http://schemas.microsoft.com/office/drawing/2014/main" val="981112613"/>
                    </a:ext>
                  </a:extLst>
                </a:gridCol>
                <a:gridCol w="208280">
                  <a:extLst>
                    <a:ext uri="{9D8B030D-6E8A-4147-A177-3AD203B41FA5}">
                      <a16:colId xmlns:a16="http://schemas.microsoft.com/office/drawing/2014/main" val="2187578537"/>
                    </a:ext>
                  </a:extLst>
                </a:gridCol>
                <a:gridCol w="208280">
                  <a:extLst>
                    <a:ext uri="{9D8B030D-6E8A-4147-A177-3AD203B41FA5}">
                      <a16:colId xmlns:a16="http://schemas.microsoft.com/office/drawing/2014/main" val="4101331979"/>
                    </a:ext>
                  </a:extLst>
                </a:gridCol>
                <a:gridCol w="208280">
                  <a:extLst>
                    <a:ext uri="{9D8B030D-6E8A-4147-A177-3AD203B41FA5}">
                      <a16:colId xmlns:a16="http://schemas.microsoft.com/office/drawing/2014/main" val="969219769"/>
                    </a:ext>
                  </a:extLst>
                </a:gridCol>
                <a:gridCol w="208280">
                  <a:extLst>
                    <a:ext uri="{9D8B030D-6E8A-4147-A177-3AD203B41FA5}">
                      <a16:colId xmlns:a16="http://schemas.microsoft.com/office/drawing/2014/main" val="172944788"/>
                    </a:ext>
                  </a:extLst>
                </a:gridCol>
                <a:gridCol w="208280">
                  <a:extLst>
                    <a:ext uri="{9D8B030D-6E8A-4147-A177-3AD203B41FA5}">
                      <a16:colId xmlns:a16="http://schemas.microsoft.com/office/drawing/2014/main" val="1765923809"/>
                    </a:ext>
                  </a:extLst>
                </a:gridCol>
                <a:gridCol w="208280">
                  <a:extLst>
                    <a:ext uri="{9D8B030D-6E8A-4147-A177-3AD203B41FA5}">
                      <a16:colId xmlns:a16="http://schemas.microsoft.com/office/drawing/2014/main" val="742877141"/>
                    </a:ext>
                  </a:extLst>
                </a:gridCol>
                <a:gridCol w="208280">
                  <a:extLst>
                    <a:ext uri="{9D8B030D-6E8A-4147-A177-3AD203B41FA5}">
                      <a16:colId xmlns:a16="http://schemas.microsoft.com/office/drawing/2014/main" val="593950287"/>
                    </a:ext>
                  </a:extLst>
                </a:gridCol>
                <a:gridCol w="208280">
                  <a:extLst>
                    <a:ext uri="{9D8B030D-6E8A-4147-A177-3AD203B41FA5}">
                      <a16:colId xmlns:a16="http://schemas.microsoft.com/office/drawing/2014/main" val="3171998344"/>
                    </a:ext>
                  </a:extLst>
                </a:gridCol>
                <a:gridCol w="208280">
                  <a:extLst>
                    <a:ext uri="{9D8B030D-6E8A-4147-A177-3AD203B41FA5}">
                      <a16:colId xmlns:a16="http://schemas.microsoft.com/office/drawing/2014/main" val="1168312388"/>
                    </a:ext>
                  </a:extLst>
                </a:gridCol>
                <a:gridCol w="208280">
                  <a:extLst>
                    <a:ext uri="{9D8B030D-6E8A-4147-A177-3AD203B41FA5}">
                      <a16:colId xmlns:a16="http://schemas.microsoft.com/office/drawing/2014/main" val="1348846807"/>
                    </a:ext>
                  </a:extLst>
                </a:gridCol>
                <a:gridCol w="208280">
                  <a:extLst>
                    <a:ext uri="{9D8B030D-6E8A-4147-A177-3AD203B41FA5}">
                      <a16:colId xmlns:a16="http://schemas.microsoft.com/office/drawing/2014/main" val="297119540"/>
                    </a:ext>
                  </a:extLst>
                </a:gridCol>
                <a:gridCol w="208280">
                  <a:extLst>
                    <a:ext uri="{9D8B030D-6E8A-4147-A177-3AD203B41FA5}">
                      <a16:colId xmlns:a16="http://schemas.microsoft.com/office/drawing/2014/main" val="3095893516"/>
                    </a:ext>
                  </a:extLst>
                </a:gridCol>
                <a:gridCol w="208280">
                  <a:extLst>
                    <a:ext uri="{9D8B030D-6E8A-4147-A177-3AD203B41FA5}">
                      <a16:colId xmlns:a16="http://schemas.microsoft.com/office/drawing/2014/main" val="1845625745"/>
                    </a:ext>
                  </a:extLst>
                </a:gridCol>
                <a:gridCol w="208280">
                  <a:extLst>
                    <a:ext uri="{9D8B030D-6E8A-4147-A177-3AD203B41FA5}">
                      <a16:colId xmlns:a16="http://schemas.microsoft.com/office/drawing/2014/main" val="3109494864"/>
                    </a:ext>
                  </a:extLst>
                </a:gridCol>
                <a:gridCol w="208280">
                  <a:extLst>
                    <a:ext uri="{9D8B030D-6E8A-4147-A177-3AD203B41FA5}">
                      <a16:colId xmlns:a16="http://schemas.microsoft.com/office/drawing/2014/main" val="1995104119"/>
                    </a:ext>
                  </a:extLst>
                </a:gridCol>
                <a:gridCol w="208280">
                  <a:extLst>
                    <a:ext uri="{9D8B030D-6E8A-4147-A177-3AD203B41FA5}">
                      <a16:colId xmlns:a16="http://schemas.microsoft.com/office/drawing/2014/main" val="3283524924"/>
                    </a:ext>
                  </a:extLst>
                </a:gridCol>
                <a:gridCol w="208280">
                  <a:extLst>
                    <a:ext uri="{9D8B030D-6E8A-4147-A177-3AD203B41FA5}">
                      <a16:colId xmlns:a16="http://schemas.microsoft.com/office/drawing/2014/main" val="2849982921"/>
                    </a:ext>
                  </a:extLst>
                </a:gridCol>
                <a:gridCol w="208280">
                  <a:extLst>
                    <a:ext uri="{9D8B030D-6E8A-4147-A177-3AD203B41FA5}">
                      <a16:colId xmlns:a16="http://schemas.microsoft.com/office/drawing/2014/main" val="2736562446"/>
                    </a:ext>
                  </a:extLst>
                </a:gridCol>
                <a:gridCol w="208280">
                  <a:extLst>
                    <a:ext uri="{9D8B030D-6E8A-4147-A177-3AD203B41FA5}">
                      <a16:colId xmlns:a16="http://schemas.microsoft.com/office/drawing/2014/main" val="293675342"/>
                    </a:ext>
                  </a:extLst>
                </a:gridCol>
                <a:gridCol w="208280">
                  <a:extLst>
                    <a:ext uri="{9D8B030D-6E8A-4147-A177-3AD203B41FA5}">
                      <a16:colId xmlns:a16="http://schemas.microsoft.com/office/drawing/2014/main" val="2749273409"/>
                    </a:ext>
                  </a:extLst>
                </a:gridCol>
                <a:gridCol w="208280">
                  <a:extLst>
                    <a:ext uri="{9D8B030D-6E8A-4147-A177-3AD203B41FA5}">
                      <a16:colId xmlns:a16="http://schemas.microsoft.com/office/drawing/2014/main" val="2825863545"/>
                    </a:ext>
                  </a:extLst>
                </a:gridCol>
                <a:gridCol w="208280">
                  <a:extLst>
                    <a:ext uri="{9D8B030D-6E8A-4147-A177-3AD203B41FA5}">
                      <a16:colId xmlns:a16="http://schemas.microsoft.com/office/drawing/2014/main" val="341121739"/>
                    </a:ext>
                  </a:extLst>
                </a:gridCol>
                <a:gridCol w="208280">
                  <a:extLst>
                    <a:ext uri="{9D8B030D-6E8A-4147-A177-3AD203B41FA5}">
                      <a16:colId xmlns:a16="http://schemas.microsoft.com/office/drawing/2014/main" val="105898799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Feedback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Virality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Hidden?</a:t>
                      </a:r>
                    </a:p>
                  </a:txBody>
                  <a:tcPr/>
                </a:tc>
                <a:extLst>
                  <a:ext uri="{0D108BD9-81ED-4DB2-BD59-A6C34878D82A}">
                    <a16:rowId xmlns:a16="http://schemas.microsoft.com/office/drawing/2014/main" val="334719565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vi-VN" sz="1000" b="1" i="0" u="none" strike="noStrike" kern="1200" cap="none" spc="0" normalizeH="0" baseline="0" noProof="0">
                          <a:ln>
                            <a:noFill/>
                          </a:ln>
                          <a:solidFill>
                            <a:prstClr val="black"/>
                          </a:solidFill>
                          <a:effectLst/>
                          <a:uLnTx/>
                          <a:uFillTx/>
                          <a:latin typeface="+mn-lt"/>
                          <a:ea typeface="+mn-ea"/>
                          <a:cs typeface="+mn-cs"/>
                        </a:rPr>
                        <a:t> Vietnamnet.vn - 2019-06-04 18:10:00 </a:t>
                      </a:r>
                      <a:r>
                        <a:rPr kumimoji="0" lang="vi-VN" sz="1000" b="0" i="0" u="none" strike="noStrike" kern="1200" cap="none" spc="0" normalizeH="0" baseline="0" noProof="0">
                          <a:ln>
                            <a:noFill/>
                          </a:ln>
                          <a:solidFill>
                            <a:prstClr val="black"/>
                          </a:solidFill>
                          <a:effectLst/>
                          <a:uLnTx/>
                          <a:uFillTx/>
                          <a:latin typeface="+mn-lt"/>
                          <a:ea typeface="+mn-ea"/>
                          <a:cs typeface="+mn-cs"/>
                        </a:rPr>
                        <a:t> 
 Chuyến thăm Nga của Chủ tịch Trung Quốc Tập Cận Bình có ý nghĩa như thế nào?
#thếgiới</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external.xx.fbcdn.net/safe_image.php?d=AQC0YbQCbChoYQDP&amp;w=458&amp;h=458&amp;url=https%3A%2F%2Fvnn-imgs-f.vgcloud.vn%2F2019%2F06%2F04%2F11%2Fong-tap-tham-nga-tang-hop-tac-ky-30-thoa-thuan.jpg&amp;cfs=1&amp;sx=155&amp;sy=0&amp;sw=458&amp;sh=458&amp;_nc_hash=AQDBZ1j0eK6GLuh_</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06/05/2019 07:12:23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631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13535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9506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9506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764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8.0370 %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Public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Link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extLst>
                  <a:ext uri="{0D108BD9-81ED-4DB2-BD59-A6C34878D82A}">
                    <a16:rowId xmlns:a16="http://schemas.microsoft.com/office/drawing/2014/main" val="196567608"/>
                  </a:ext>
                </a:extLst>
              </a:tr>
            </a:tbl>
          </a:graphicData>
        </a:graphic>
      </p:graphicFrame>
      <p:sp>
        <p:nvSpPr>
          <p:cNvPr id="4" name="Text Placeholder 3">
            <a:extLst>
              <a:ext uri="{FF2B5EF4-FFF2-40B4-BE49-F238E27FC236}">
                <a16:creationId xmlns:a16="http://schemas.microsoft.com/office/drawing/2014/main" id="{A0541A3F-B3A4-4E4A-B48B-C21D82F811B2}"/>
              </a:ext>
            </a:extLst>
          </p:cNvPr>
          <p:cNvSpPr>
            <a:spLocks noGrp="1"/>
          </p:cNvSpPr>
          <p:nvPr>
            <p:ph type="body" sz="quarter" idx="14"/>
          </p:nvPr>
        </p:nvSpPr>
        <p:spPr/>
        <p:txBody>
          <a:bodyPr/>
          <a:lstStyle/>
          <a:p>
            <a:r>
              <a:rPr lang="en-US"/>
              <a:t>06/04/2019 - 06/04/2019</a:t>
            </a:r>
          </a:p>
        </p:txBody>
      </p:sp>
    </p:spTree>
    <p:extLst>
      <p:ext uri="{BB962C8B-B14F-4D97-AF65-F5344CB8AC3E}">
        <p14:creationId xmlns:p14="http://schemas.microsoft.com/office/powerpoint/2010/main" val="85109475"/>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8780C97-1B47-40C1-B87F-63961C287466}"/>
              </a:ext>
            </a:extLst>
          </p:cNvPr>
          <p:cNvSpPr>
            <a:spLocks noGrp="1"/>
          </p:cNvSpPr>
          <p:nvPr>
            <p:ph type="title"/>
          </p:nvPr>
        </p:nvSpPr>
        <p:spPr/>
        <p:txBody>
          <a:bodyPr/>
          <a:lstStyle/>
          <a:p>
            <a:r>
              <a:rPr lang="en-US"/>
              <a:t>Facebook Own Posts Table | Vietnamnet.vn - 22 of 26</a:t>
            </a:r>
          </a:p>
        </p:txBody>
      </p:sp>
      <p:graphicFrame>
        <p:nvGraphicFramePr>
          <p:cNvPr id="5" name="Table Placeholder 4">
            <a:extLst>
              <a:ext uri="{FF2B5EF4-FFF2-40B4-BE49-F238E27FC236}">
                <a16:creationId xmlns:a16="http://schemas.microsoft.com/office/drawing/2014/main" id="{286929D1-589E-4857-AF90-7582E99D81B5}"/>
              </a:ext>
            </a:extLst>
          </p:cNvPr>
          <p:cNvGraphicFramePr>
            <a:graphicFrameLocks noGrp="1"/>
          </p:cNvGraphicFramePr>
          <p:nvPr>
            <p:ph type="tbl" sz="quarter" idx="13"/>
            <p:extLst>
              <p:ext uri="{D42A27DB-BD31-4B8C-83A1-F6EECF244321}">
                <p14:modId xmlns:p14="http://schemas.microsoft.com/office/powerpoint/2010/main" val="146870126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798061">
                  <a:extLst>
                    <a:ext uri="{9D8B030D-6E8A-4147-A177-3AD203B41FA5}">
                      <a16:colId xmlns:a16="http://schemas.microsoft.com/office/drawing/2014/main" val="3827212708"/>
                    </a:ext>
                  </a:extLst>
                </a:gridCol>
                <a:gridCol w="905255">
                  <a:extLst>
                    <a:ext uri="{9D8B030D-6E8A-4147-A177-3AD203B41FA5}">
                      <a16:colId xmlns:a16="http://schemas.microsoft.com/office/drawing/2014/main" val="3788058254"/>
                    </a:ext>
                  </a:extLst>
                </a:gridCol>
                <a:gridCol w="246888">
                  <a:extLst>
                    <a:ext uri="{9D8B030D-6E8A-4147-A177-3AD203B41FA5}">
                      <a16:colId xmlns:a16="http://schemas.microsoft.com/office/drawing/2014/main" val="2423971094"/>
                    </a:ext>
                  </a:extLst>
                </a:gridCol>
                <a:gridCol w="208280">
                  <a:extLst>
                    <a:ext uri="{9D8B030D-6E8A-4147-A177-3AD203B41FA5}">
                      <a16:colId xmlns:a16="http://schemas.microsoft.com/office/drawing/2014/main" val="673183154"/>
                    </a:ext>
                  </a:extLst>
                </a:gridCol>
                <a:gridCol w="208280">
                  <a:extLst>
                    <a:ext uri="{9D8B030D-6E8A-4147-A177-3AD203B41FA5}">
                      <a16:colId xmlns:a16="http://schemas.microsoft.com/office/drawing/2014/main" val="896703667"/>
                    </a:ext>
                  </a:extLst>
                </a:gridCol>
                <a:gridCol w="208280">
                  <a:extLst>
                    <a:ext uri="{9D8B030D-6E8A-4147-A177-3AD203B41FA5}">
                      <a16:colId xmlns:a16="http://schemas.microsoft.com/office/drawing/2014/main" val="455706577"/>
                    </a:ext>
                  </a:extLst>
                </a:gridCol>
                <a:gridCol w="208280">
                  <a:extLst>
                    <a:ext uri="{9D8B030D-6E8A-4147-A177-3AD203B41FA5}">
                      <a16:colId xmlns:a16="http://schemas.microsoft.com/office/drawing/2014/main" val="3591227908"/>
                    </a:ext>
                  </a:extLst>
                </a:gridCol>
                <a:gridCol w="208280">
                  <a:extLst>
                    <a:ext uri="{9D8B030D-6E8A-4147-A177-3AD203B41FA5}">
                      <a16:colId xmlns:a16="http://schemas.microsoft.com/office/drawing/2014/main" val="2336099013"/>
                    </a:ext>
                  </a:extLst>
                </a:gridCol>
                <a:gridCol w="208280">
                  <a:extLst>
                    <a:ext uri="{9D8B030D-6E8A-4147-A177-3AD203B41FA5}">
                      <a16:colId xmlns:a16="http://schemas.microsoft.com/office/drawing/2014/main" val="4139771822"/>
                    </a:ext>
                  </a:extLst>
                </a:gridCol>
                <a:gridCol w="208280">
                  <a:extLst>
                    <a:ext uri="{9D8B030D-6E8A-4147-A177-3AD203B41FA5}">
                      <a16:colId xmlns:a16="http://schemas.microsoft.com/office/drawing/2014/main" val="422099778"/>
                    </a:ext>
                  </a:extLst>
                </a:gridCol>
                <a:gridCol w="208280">
                  <a:extLst>
                    <a:ext uri="{9D8B030D-6E8A-4147-A177-3AD203B41FA5}">
                      <a16:colId xmlns:a16="http://schemas.microsoft.com/office/drawing/2014/main" val="2093239723"/>
                    </a:ext>
                  </a:extLst>
                </a:gridCol>
                <a:gridCol w="208280">
                  <a:extLst>
                    <a:ext uri="{9D8B030D-6E8A-4147-A177-3AD203B41FA5}">
                      <a16:colId xmlns:a16="http://schemas.microsoft.com/office/drawing/2014/main" val="1324383166"/>
                    </a:ext>
                  </a:extLst>
                </a:gridCol>
                <a:gridCol w="208280">
                  <a:extLst>
                    <a:ext uri="{9D8B030D-6E8A-4147-A177-3AD203B41FA5}">
                      <a16:colId xmlns:a16="http://schemas.microsoft.com/office/drawing/2014/main" val="1171387970"/>
                    </a:ext>
                  </a:extLst>
                </a:gridCol>
                <a:gridCol w="208280">
                  <a:extLst>
                    <a:ext uri="{9D8B030D-6E8A-4147-A177-3AD203B41FA5}">
                      <a16:colId xmlns:a16="http://schemas.microsoft.com/office/drawing/2014/main" val="2063564434"/>
                    </a:ext>
                  </a:extLst>
                </a:gridCol>
                <a:gridCol w="208280">
                  <a:extLst>
                    <a:ext uri="{9D8B030D-6E8A-4147-A177-3AD203B41FA5}">
                      <a16:colId xmlns:a16="http://schemas.microsoft.com/office/drawing/2014/main" val="4160465280"/>
                    </a:ext>
                  </a:extLst>
                </a:gridCol>
                <a:gridCol w="208280">
                  <a:extLst>
                    <a:ext uri="{9D8B030D-6E8A-4147-A177-3AD203B41FA5}">
                      <a16:colId xmlns:a16="http://schemas.microsoft.com/office/drawing/2014/main" val="569208446"/>
                    </a:ext>
                  </a:extLst>
                </a:gridCol>
                <a:gridCol w="208280">
                  <a:extLst>
                    <a:ext uri="{9D8B030D-6E8A-4147-A177-3AD203B41FA5}">
                      <a16:colId xmlns:a16="http://schemas.microsoft.com/office/drawing/2014/main" val="2428170788"/>
                    </a:ext>
                  </a:extLst>
                </a:gridCol>
                <a:gridCol w="208280">
                  <a:extLst>
                    <a:ext uri="{9D8B030D-6E8A-4147-A177-3AD203B41FA5}">
                      <a16:colId xmlns:a16="http://schemas.microsoft.com/office/drawing/2014/main" val="1567549955"/>
                    </a:ext>
                  </a:extLst>
                </a:gridCol>
                <a:gridCol w="208280">
                  <a:extLst>
                    <a:ext uri="{9D8B030D-6E8A-4147-A177-3AD203B41FA5}">
                      <a16:colId xmlns:a16="http://schemas.microsoft.com/office/drawing/2014/main" val="868582468"/>
                    </a:ext>
                  </a:extLst>
                </a:gridCol>
                <a:gridCol w="208280">
                  <a:extLst>
                    <a:ext uri="{9D8B030D-6E8A-4147-A177-3AD203B41FA5}">
                      <a16:colId xmlns:a16="http://schemas.microsoft.com/office/drawing/2014/main" val="3494804476"/>
                    </a:ext>
                  </a:extLst>
                </a:gridCol>
                <a:gridCol w="208280">
                  <a:extLst>
                    <a:ext uri="{9D8B030D-6E8A-4147-A177-3AD203B41FA5}">
                      <a16:colId xmlns:a16="http://schemas.microsoft.com/office/drawing/2014/main" val="254044807"/>
                    </a:ext>
                  </a:extLst>
                </a:gridCol>
                <a:gridCol w="208280">
                  <a:extLst>
                    <a:ext uri="{9D8B030D-6E8A-4147-A177-3AD203B41FA5}">
                      <a16:colId xmlns:a16="http://schemas.microsoft.com/office/drawing/2014/main" val="4238591512"/>
                    </a:ext>
                  </a:extLst>
                </a:gridCol>
                <a:gridCol w="208280">
                  <a:extLst>
                    <a:ext uri="{9D8B030D-6E8A-4147-A177-3AD203B41FA5}">
                      <a16:colId xmlns:a16="http://schemas.microsoft.com/office/drawing/2014/main" val="2004334266"/>
                    </a:ext>
                  </a:extLst>
                </a:gridCol>
                <a:gridCol w="208280">
                  <a:extLst>
                    <a:ext uri="{9D8B030D-6E8A-4147-A177-3AD203B41FA5}">
                      <a16:colId xmlns:a16="http://schemas.microsoft.com/office/drawing/2014/main" val="94170605"/>
                    </a:ext>
                  </a:extLst>
                </a:gridCol>
                <a:gridCol w="208280">
                  <a:extLst>
                    <a:ext uri="{9D8B030D-6E8A-4147-A177-3AD203B41FA5}">
                      <a16:colId xmlns:a16="http://schemas.microsoft.com/office/drawing/2014/main" val="3557017353"/>
                    </a:ext>
                  </a:extLst>
                </a:gridCol>
                <a:gridCol w="208280">
                  <a:extLst>
                    <a:ext uri="{9D8B030D-6E8A-4147-A177-3AD203B41FA5}">
                      <a16:colId xmlns:a16="http://schemas.microsoft.com/office/drawing/2014/main" val="3555983964"/>
                    </a:ext>
                  </a:extLst>
                </a:gridCol>
                <a:gridCol w="208280">
                  <a:extLst>
                    <a:ext uri="{9D8B030D-6E8A-4147-A177-3AD203B41FA5}">
                      <a16:colId xmlns:a16="http://schemas.microsoft.com/office/drawing/2014/main" val="1261441249"/>
                    </a:ext>
                  </a:extLst>
                </a:gridCol>
                <a:gridCol w="208280">
                  <a:extLst>
                    <a:ext uri="{9D8B030D-6E8A-4147-A177-3AD203B41FA5}">
                      <a16:colId xmlns:a16="http://schemas.microsoft.com/office/drawing/2014/main" val="3139752851"/>
                    </a:ext>
                  </a:extLst>
                </a:gridCol>
                <a:gridCol w="208280">
                  <a:extLst>
                    <a:ext uri="{9D8B030D-6E8A-4147-A177-3AD203B41FA5}">
                      <a16:colId xmlns:a16="http://schemas.microsoft.com/office/drawing/2014/main" val="47075719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Feedback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Virality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Hidden?</a:t>
                      </a:r>
                    </a:p>
                  </a:txBody>
                  <a:tcPr/>
                </a:tc>
                <a:extLst>
                  <a:ext uri="{0D108BD9-81ED-4DB2-BD59-A6C34878D82A}">
                    <a16:rowId xmlns:a16="http://schemas.microsoft.com/office/drawing/2014/main" val="266631295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Vietnamnet.vn - 2019-06-04 18:03:00 </a:t>
                      </a:r>
                      <a:r>
                        <a:rPr kumimoji="0" lang="en-US" sz="1000" b="0" i="0" u="none" strike="noStrike" kern="1200" cap="none" spc="0" normalizeH="0" baseline="0" noProof="0">
                          <a:ln>
                            <a:noFill/>
                          </a:ln>
                          <a:solidFill>
                            <a:prstClr val="black"/>
                          </a:solidFill>
                          <a:effectLst/>
                          <a:uLnTx/>
                          <a:uFillTx/>
                          <a:latin typeface="+mn-lt"/>
                          <a:ea typeface="+mn-ea"/>
                          <a:cs typeface="+mn-cs"/>
                        </a:rPr>
                        <a:t> 
 Sau những tin đồn ly hôn, vẫn đứng bên nhau thế này, tin đồn ly hôn là gải hay thật đây?
#giảitrí</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external.xx.fbcdn.net/safe_image.php?d=AQDEsLQxT4k0guyc&amp;w=400&amp;h=400&amp;url=https%3A%2F%2Fvnn-imgs-f.vgcloud.vn%2F2019%2F06%2F03%2F23%2Fhuynh-hieu-minh-va-angela-baby-lan-dau-xuat-hien-sau-tin-don-ly-hon-3.jpg&amp;cfs=1&amp;sx=85&amp;sy=0&amp;sw=400&amp;sh=400&amp;_nc_hash=AQDwYz-HCYmz3y_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06/05/2019 07:12:23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402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17909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12624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12624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463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3.6676 %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Public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Link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extLst>
                  <a:ext uri="{0D108BD9-81ED-4DB2-BD59-A6C34878D82A}">
                    <a16:rowId xmlns:a16="http://schemas.microsoft.com/office/drawing/2014/main" val="679974438"/>
                  </a:ext>
                </a:extLst>
              </a:tr>
            </a:tbl>
          </a:graphicData>
        </a:graphic>
      </p:graphicFrame>
      <p:sp>
        <p:nvSpPr>
          <p:cNvPr id="4" name="Text Placeholder 3">
            <a:extLst>
              <a:ext uri="{FF2B5EF4-FFF2-40B4-BE49-F238E27FC236}">
                <a16:creationId xmlns:a16="http://schemas.microsoft.com/office/drawing/2014/main" id="{AA79613F-3874-4FC6-9670-BA65C2AA5224}"/>
              </a:ext>
            </a:extLst>
          </p:cNvPr>
          <p:cNvSpPr>
            <a:spLocks noGrp="1"/>
          </p:cNvSpPr>
          <p:nvPr>
            <p:ph type="body" sz="quarter" idx="14"/>
          </p:nvPr>
        </p:nvSpPr>
        <p:spPr/>
        <p:txBody>
          <a:bodyPr/>
          <a:lstStyle/>
          <a:p>
            <a:r>
              <a:rPr lang="en-US"/>
              <a:t>06/04/2019 - 06/04/2019</a:t>
            </a:r>
          </a:p>
        </p:txBody>
      </p:sp>
    </p:spTree>
    <p:extLst>
      <p:ext uri="{BB962C8B-B14F-4D97-AF65-F5344CB8AC3E}">
        <p14:creationId xmlns:p14="http://schemas.microsoft.com/office/powerpoint/2010/main" val="1453323239"/>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B95A5B5-5900-45FA-A436-ECFAFC8CB7DD}"/>
              </a:ext>
            </a:extLst>
          </p:cNvPr>
          <p:cNvSpPr>
            <a:spLocks noGrp="1"/>
          </p:cNvSpPr>
          <p:nvPr>
            <p:ph type="title"/>
          </p:nvPr>
        </p:nvSpPr>
        <p:spPr/>
        <p:txBody>
          <a:bodyPr/>
          <a:lstStyle/>
          <a:p>
            <a:r>
              <a:rPr lang="en-US"/>
              <a:t>Facebook Own Posts Table | Vietnamnet.vn - 23 of 26</a:t>
            </a:r>
          </a:p>
        </p:txBody>
      </p:sp>
      <p:graphicFrame>
        <p:nvGraphicFramePr>
          <p:cNvPr id="5" name="Table Placeholder 4">
            <a:extLst>
              <a:ext uri="{FF2B5EF4-FFF2-40B4-BE49-F238E27FC236}">
                <a16:creationId xmlns:a16="http://schemas.microsoft.com/office/drawing/2014/main" id="{5DAD3A74-8C88-4F1B-AC99-6CF43F152E03}"/>
              </a:ext>
            </a:extLst>
          </p:cNvPr>
          <p:cNvGraphicFramePr>
            <a:graphicFrameLocks noGrp="1"/>
          </p:cNvGraphicFramePr>
          <p:nvPr>
            <p:ph type="tbl" sz="quarter" idx="13"/>
            <p:extLst>
              <p:ext uri="{D42A27DB-BD31-4B8C-83A1-F6EECF244321}">
                <p14:modId xmlns:p14="http://schemas.microsoft.com/office/powerpoint/2010/main" val="389119920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798061">
                  <a:extLst>
                    <a:ext uri="{9D8B030D-6E8A-4147-A177-3AD203B41FA5}">
                      <a16:colId xmlns:a16="http://schemas.microsoft.com/office/drawing/2014/main" val="4122917361"/>
                    </a:ext>
                  </a:extLst>
                </a:gridCol>
                <a:gridCol w="905255">
                  <a:extLst>
                    <a:ext uri="{9D8B030D-6E8A-4147-A177-3AD203B41FA5}">
                      <a16:colId xmlns:a16="http://schemas.microsoft.com/office/drawing/2014/main" val="3985751382"/>
                    </a:ext>
                  </a:extLst>
                </a:gridCol>
                <a:gridCol w="246888">
                  <a:extLst>
                    <a:ext uri="{9D8B030D-6E8A-4147-A177-3AD203B41FA5}">
                      <a16:colId xmlns:a16="http://schemas.microsoft.com/office/drawing/2014/main" val="168698793"/>
                    </a:ext>
                  </a:extLst>
                </a:gridCol>
                <a:gridCol w="208280">
                  <a:extLst>
                    <a:ext uri="{9D8B030D-6E8A-4147-A177-3AD203B41FA5}">
                      <a16:colId xmlns:a16="http://schemas.microsoft.com/office/drawing/2014/main" val="3315609276"/>
                    </a:ext>
                  </a:extLst>
                </a:gridCol>
                <a:gridCol w="208280">
                  <a:extLst>
                    <a:ext uri="{9D8B030D-6E8A-4147-A177-3AD203B41FA5}">
                      <a16:colId xmlns:a16="http://schemas.microsoft.com/office/drawing/2014/main" val="2298993855"/>
                    </a:ext>
                  </a:extLst>
                </a:gridCol>
                <a:gridCol w="208280">
                  <a:extLst>
                    <a:ext uri="{9D8B030D-6E8A-4147-A177-3AD203B41FA5}">
                      <a16:colId xmlns:a16="http://schemas.microsoft.com/office/drawing/2014/main" val="1745404933"/>
                    </a:ext>
                  </a:extLst>
                </a:gridCol>
                <a:gridCol w="208280">
                  <a:extLst>
                    <a:ext uri="{9D8B030D-6E8A-4147-A177-3AD203B41FA5}">
                      <a16:colId xmlns:a16="http://schemas.microsoft.com/office/drawing/2014/main" val="2974351057"/>
                    </a:ext>
                  </a:extLst>
                </a:gridCol>
                <a:gridCol w="208280">
                  <a:extLst>
                    <a:ext uri="{9D8B030D-6E8A-4147-A177-3AD203B41FA5}">
                      <a16:colId xmlns:a16="http://schemas.microsoft.com/office/drawing/2014/main" val="1941083098"/>
                    </a:ext>
                  </a:extLst>
                </a:gridCol>
                <a:gridCol w="208280">
                  <a:extLst>
                    <a:ext uri="{9D8B030D-6E8A-4147-A177-3AD203B41FA5}">
                      <a16:colId xmlns:a16="http://schemas.microsoft.com/office/drawing/2014/main" val="4244317644"/>
                    </a:ext>
                  </a:extLst>
                </a:gridCol>
                <a:gridCol w="208280">
                  <a:extLst>
                    <a:ext uri="{9D8B030D-6E8A-4147-A177-3AD203B41FA5}">
                      <a16:colId xmlns:a16="http://schemas.microsoft.com/office/drawing/2014/main" val="2459267932"/>
                    </a:ext>
                  </a:extLst>
                </a:gridCol>
                <a:gridCol w="208280">
                  <a:extLst>
                    <a:ext uri="{9D8B030D-6E8A-4147-A177-3AD203B41FA5}">
                      <a16:colId xmlns:a16="http://schemas.microsoft.com/office/drawing/2014/main" val="1611607588"/>
                    </a:ext>
                  </a:extLst>
                </a:gridCol>
                <a:gridCol w="208280">
                  <a:extLst>
                    <a:ext uri="{9D8B030D-6E8A-4147-A177-3AD203B41FA5}">
                      <a16:colId xmlns:a16="http://schemas.microsoft.com/office/drawing/2014/main" val="222410248"/>
                    </a:ext>
                  </a:extLst>
                </a:gridCol>
                <a:gridCol w="208280">
                  <a:extLst>
                    <a:ext uri="{9D8B030D-6E8A-4147-A177-3AD203B41FA5}">
                      <a16:colId xmlns:a16="http://schemas.microsoft.com/office/drawing/2014/main" val="4049530627"/>
                    </a:ext>
                  </a:extLst>
                </a:gridCol>
                <a:gridCol w="208280">
                  <a:extLst>
                    <a:ext uri="{9D8B030D-6E8A-4147-A177-3AD203B41FA5}">
                      <a16:colId xmlns:a16="http://schemas.microsoft.com/office/drawing/2014/main" val="1899982483"/>
                    </a:ext>
                  </a:extLst>
                </a:gridCol>
                <a:gridCol w="208280">
                  <a:extLst>
                    <a:ext uri="{9D8B030D-6E8A-4147-A177-3AD203B41FA5}">
                      <a16:colId xmlns:a16="http://schemas.microsoft.com/office/drawing/2014/main" val="2148972238"/>
                    </a:ext>
                  </a:extLst>
                </a:gridCol>
                <a:gridCol w="208280">
                  <a:extLst>
                    <a:ext uri="{9D8B030D-6E8A-4147-A177-3AD203B41FA5}">
                      <a16:colId xmlns:a16="http://schemas.microsoft.com/office/drawing/2014/main" val="652380367"/>
                    </a:ext>
                  </a:extLst>
                </a:gridCol>
                <a:gridCol w="208280">
                  <a:extLst>
                    <a:ext uri="{9D8B030D-6E8A-4147-A177-3AD203B41FA5}">
                      <a16:colId xmlns:a16="http://schemas.microsoft.com/office/drawing/2014/main" val="3834230651"/>
                    </a:ext>
                  </a:extLst>
                </a:gridCol>
                <a:gridCol w="208280">
                  <a:extLst>
                    <a:ext uri="{9D8B030D-6E8A-4147-A177-3AD203B41FA5}">
                      <a16:colId xmlns:a16="http://schemas.microsoft.com/office/drawing/2014/main" val="4115123601"/>
                    </a:ext>
                  </a:extLst>
                </a:gridCol>
                <a:gridCol w="208280">
                  <a:extLst>
                    <a:ext uri="{9D8B030D-6E8A-4147-A177-3AD203B41FA5}">
                      <a16:colId xmlns:a16="http://schemas.microsoft.com/office/drawing/2014/main" val="729538273"/>
                    </a:ext>
                  </a:extLst>
                </a:gridCol>
                <a:gridCol w="208280">
                  <a:extLst>
                    <a:ext uri="{9D8B030D-6E8A-4147-A177-3AD203B41FA5}">
                      <a16:colId xmlns:a16="http://schemas.microsoft.com/office/drawing/2014/main" val="1683540040"/>
                    </a:ext>
                  </a:extLst>
                </a:gridCol>
                <a:gridCol w="208280">
                  <a:extLst>
                    <a:ext uri="{9D8B030D-6E8A-4147-A177-3AD203B41FA5}">
                      <a16:colId xmlns:a16="http://schemas.microsoft.com/office/drawing/2014/main" val="359709878"/>
                    </a:ext>
                  </a:extLst>
                </a:gridCol>
                <a:gridCol w="208280">
                  <a:extLst>
                    <a:ext uri="{9D8B030D-6E8A-4147-A177-3AD203B41FA5}">
                      <a16:colId xmlns:a16="http://schemas.microsoft.com/office/drawing/2014/main" val="1348104331"/>
                    </a:ext>
                  </a:extLst>
                </a:gridCol>
                <a:gridCol w="208280">
                  <a:extLst>
                    <a:ext uri="{9D8B030D-6E8A-4147-A177-3AD203B41FA5}">
                      <a16:colId xmlns:a16="http://schemas.microsoft.com/office/drawing/2014/main" val="2681059352"/>
                    </a:ext>
                  </a:extLst>
                </a:gridCol>
                <a:gridCol w="208280">
                  <a:extLst>
                    <a:ext uri="{9D8B030D-6E8A-4147-A177-3AD203B41FA5}">
                      <a16:colId xmlns:a16="http://schemas.microsoft.com/office/drawing/2014/main" val="880763793"/>
                    </a:ext>
                  </a:extLst>
                </a:gridCol>
                <a:gridCol w="208280">
                  <a:extLst>
                    <a:ext uri="{9D8B030D-6E8A-4147-A177-3AD203B41FA5}">
                      <a16:colId xmlns:a16="http://schemas.microsoft.com/office/drawing/2014/main" val="416974093"/>
                    </a:ext>
                  </a:extLst>
                </a:gridCol>
                <a:gridCol w="208280">
                  <a:extLst>
                    <a:ext uri="{9D8B030D-6E8A-4147-A177-3AD203B41FA5}">
                      <a16:colId xmlns:a16="http://schemas.microsoft.com/office/drawing/2014/main" val="398832711"/>
                    </a:ext>
                  </a:extLst>
                </a:gridCol>
                <a:gridCol w="208280">
                  <a:extLst>
                    <a:ext uri="{9D8B030D-6E8A-4147-A177-3AD203B41FA5}">
                      <a16:colId xmlns:a16="http://schemas.microsoft.com/office/drawing/2014/main" val="2893238072"/>
                    </a:ext>
                  </a:extLst>
                </a:gridCol>
                <a:gridCol w="208280">
                  <a:extLst>
                    <a:ext uri="{9D8B030D-6E8A-4147-A177-3AD203B41FA5}">
                      <a16:colId xmlns:a16="http://schemas.microsoft.com/office/drawing/2014/main" val="2043077609"/>
                    </a:ext>
                  </a:extLst>
                </a:gridCol>
                <a:gridCol w="208280">
                  <a:extLst>
                    <a:ext uri="{9D8B030D-6E8A-4147-A177-3AD203B41FA5}">
                      <a16:colId xmlns:a16="http://schemas.microsoft.com/office/drawing/2014/main" val="384104918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Feedback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Virality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Hidden?</a:t>
                      </a:r>
                    </a:p>
                  </a:txBody>
                  <a:tcPr/>
                </a:tc>
                <a:extLst>
                  <a:ext uri="{0D108BD9-81ED-4DB2-BD59-A6C34878D82A}">
                    <a16:rowId xmlns:a16="http://schemas.microsoft.com/office/drawing/2014/main" val="328326602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vi-VN" sz="1000" b="1" i="0" u="none" strike="noStrike" kern="1200" cap="none" spc="0" normalizeH="0" baseline="0" noProof="0">
                          <a:ln>
                            <a:noFill/>
                          </a:ln>
                          <a:solidFill>
                            <a:prstClr val="black"/>
                          </a:solidFill>
                          <a:effectLst/>
                          <a:uLnTx/>
                          <a:uFillTx/>
                          <a:latin typeface="+mn-lt"/>
                          <a:ea typeface="+mn-ea"/>
                          <a:cs typeface="+mn-cs"/>
                        </a:rPr>
                        <a:t> Vietnamnet.vn - 2019-06-04 17:54:44 </a:t>
                      </a:r>
                      <a:r>
                        <a:rPr kumimoji="0" lang="vi-VN" sz="1000" b="0" i="0" u="none" strike="noStrike" kern="1200" cap="none" spc="0" normalizeH="0" baseline="0" noProof="0">
                          <a:ln>
                            <a:noFill/>
                          </a:ln>
                          <a:solidFill>
                            <a:prstClr val="black"/>
                          </a:solidFill>
                          <a:effectLst/>
                          <a:uLnTx/>
                          <a:uFillTx/>
                          <a:latin typeface="+mn-lt"/>
                          <a:ea typeface="+mn-ea"/>
                          <a:cs typeface="+mn-cs"/>
                        </a:rPr>
                        <a:t> 
 Đường mới to đẹp thế này thì từ giờ khỏi lo tắc đường nữa nhé!
#video</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https://external.xx.fbcdn.net/safe_image.php?d=AQBTprEiF0iqdQjG&amp;w=720&amp;h=720&amp;url=http%3A%2F%2Fclip.vietnamnetjsc.vn%2Fimages%2F2019%2F06%2F03%2F16%2F03%2Fduongmoi.GIF&amp;cfs=1&amp;_nc_hash=AQDvyAdDG_Dr_Jmi</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06/05/2019 07:12:23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13207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8893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8893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264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2.9686 %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Public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Link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extLst>
                  <a:ext uri="{0D108BD9-81ED-4DB2-BD59-A6C34878D82A}">
                    <a16:rowId xmlns:a16="http://schemas.microsoft.com/office/drawing/2014/main" val="2122989450"/>
                  </a:ext>
                </a:extLst>
              </a:tr>
            </a:tbl>
          </a:graphicData>
        </a:graphic>
      </p:graphicFrame>
      <p:sp>
        <p:nvSpPr>
          <p:cNvPr id="4" name="Text Placeholder 3">
            <a:extLst>
              <a:ext uri="{FF2B5EF4-FFF2-40B4-BE49-F238E27FC236}">
                <a16:creationId xmlns:a16="http://schemas.microsoft.com/office/drawing/2014/main" id="{9546B1C2-A9C0-42CD-B2F5-7C90053F2473}"/>
              </a:ext>
            </a:extLst>
          </p:cNvPr>
          <p:cNvSpPr>
            <a:spLocks noGrp="1"/>
          </p:cNvSpPr>
          <p:nvPr>
            <p:ph type="body" sz="quarter" idx="14"/>
          </p:nvPr>
        </p:nvSpPr>
        <p:spPr/>
        <p:txBody>
          <a:bodyPr/>
          <a:lstStyle/>
          <a:p>
            <a:r>
              <a:rPr lang="en-US"/>
              <a:t>06/04/2019 - 06/04/2019</a:t>
            </a:r>
          </a:p>
        </p:txBody>
      </p:sp>
    </p:spTree>
    <p:extLst>
      <p:ext uri="{BB962C8B-B14F-4D97-AF65-F5344CB8AC3E}">
        <p14:creationId xmlns:p14="http://schemas.microsoft.com/office/powerpoint/2010/main" val="352324368"/>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5648C2F-B039-4BB6-BE58-146C0B49311A}"/>
              </a:ext>
            </a:extLst>
          </p:cNvPr>
          <p:cNvSpPr>
            <a:spLocks noGrp="1"/>
          </p:cNvSpPr>
          <p:nvPr>
            <p:ph type="title"/>
          </p:nvPr>
        </p:nvSpPr>
        <p:spPr/>
        <p:txBody>
          <a:bodyPr/>
          <a:lstStyle/>
          <a:p>
            <a:r>
              <a:rPr lang="en-US"/>
              <a:t>Facebook Own Posts Table | Vietnamnet.vn - 24 of 26</a:t>
            </a:r>
          </a:p>
        </p:txBody>
      </p:sp>
      <p:graphicFrame>
        <p:nvGraphicFramePr>
          <p:cNvPr id="5" name="Table Placeholder 4">
            <a:extLst>
              <a:ext uri="{FF2B5EF4-FFF2-40B4-BE49-F238E27FC236}">
                <a16:creationId xmlns:a16="http://schemas.microsoft.com/office/drawing/2014/main" id="{A34327C7-E45C-435A-9E6A-F19EBAA1AC28}"/>
              </a:ext>
            </a:extLst>
          </p:cNvPr>
          <p:cNvGraphicFramePr>
            <a:graphicFrameLocks noGrp="1"/>
          </p:cNvGraphicFramePr>
          <p:nvPr>
            <p:ph type="tbl" sz="quarter" idx="13"/>
            <p:extLst>
              <p:ext uri="{D42A27DB-BD31-4B8C-83A1-F6EECF244321}">
                <p14:modId xmlns:p14="http://schemas.microsoft.com/office/powerpoint/2010/main" val="151646051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798061">
                  <a:extLst>
                    <a:ext uri="{9D8B030D-6E8A-4147-A177-3AD203B41FA5}">
                      <a16:colId xmlns:a16="http://schemas.microsoft.com/office/drawing/2014/main" val="940318377"/>
                    </a:ext>
                  </a:extLst>
                </a:gridCol>
                <a:gridCol w="905255">
                  <a:extLst>
                    <a:ext uri="{9D8B030D-6E8A-4147-A177-3AD203B41FA5}">
                      <a16:colId xmlns:a16="http://schemas.microsoft.com/office/drawing/2014/main" val="3619511875"/>
                    </a:ext>
                  </a:extLst>
                </a:gridCol>
                <a:gridCol w="246888">
                  <a:extLst>
                    <a:ext uri="{9D8B030D-6E8A-4147-A177-3AD203B41FA5}">
                      <a16:colId xmlns:a16="http://schemas.microsoft.com/office/drawing/2014/main" val="3014408129"/>
                    </a:ext>
                  </a:extLst>
                </a:gridCol>
                <a:gridCol w="208280">
                  <a:extLst>
                    <a:ext uri="{9D8B030D-6E8A-4147-A177-3AD203B41FA5}">
                      <a16:colId xmlns:a16="http://schemas.microsoft.com/office/drawing/2014/main" val="1817315761"/>
                    </a:ext>
                  </a:extLst>
                </a:gridCol>
                <a:gridCol w="208280">
                  <a:extLst>
                    <a:ext uri="{9D8B030D-6E8A-4147-A177-3AD203B41FA5}">
                      <a16:colId xmlns:a16="http://schemas.microsoft.com/office/drawing/2014/main" val="4124656812"/>
                    </a:ext>
                  </a:extLst>
                </a:gridCol>
                <a:gridCol w="208280">
                  <a:extLst>
                    <a:ext uri="{9D8B030D-6E8A-4147-A177-3AD203B41FA5}">
                      <a16:colId xmlns:a16="http://schemas.microsoft.com/office/drawing/2014/main" val="422288799"/>
                    </a:ext>
                  </a:extLst>
                </a:gridCol>
                <a:gridCol w="208280">
                  <a:extLst>
                    <a:ext uri="{9D8B030D-6E8A-4147-A177-3AD203B41FA5}">
                      <a16:colId xmlns:a16="http://schemas.microsoft.com/office/drawing/2014/main" val="757425865"/>
                    </a:ext>
                  </a:extLst>
                </a:gridCol>
                <a:gridCol w="208280">
                  <a:extLst>
                    <a:ext uri="{9D8B030D-6E8A-4147-A177-3AD203B41FA5}">
                      <a16:colId xmlns:a16="http://schemas.microsoft.com/office/drawing/2014/main" val="1090594367"/>
                    </a:ext>
                  </a:extLst>
                </a:gridCol>
                <a:gridCol w="208280">
                  <a:extLst>
                    <a:ext uri="{9D8B030D-6E8A-4147-A177-3AD203B41FA5}">
                      <a16:colId xmlns:a16="http://schemas.microsoft.com/office/drawing/2014/main" val="1359429458"/>
                    </a:ext>
                  </a:extLst>
                </a:gridCol>
                <a:gridCol w="208280">
                  <a:extLst>
                    <a:ext uri="{9D8B030D-6E8A-4147-A177-3AD203B41FA5}">
                      <a16:colId xmlns:a16="http://schemas.microsoft.com/office/drawing/2014/main" val="1269446935"/>
                    </a:ext>
                  </a:extLst>
                </a:gridCol>
                <a:gridCol w="208280">
                  <a:extLst>
                    <a:ext uri="{9D8B030D-6E8A-4147-A177-3AD203B41FA5}">
                      <a16:colId xmlns:a16="http://schemas.microsoft.com/office/drawing/2014/main" val="1678080905"/>
                    </a:ext>
                  </a:extLst>
                </a:gridCol>
                <a:gridCol w="208280">
                  <a:extLst>
                    <a:ext uri="{9D8B030D-6E8A-4147-A177-3AD203B41FA5}">
                      <a16:colId xmlns:a16="http://schemas.microsoft.com/office/drawing/2014/main" val="346087272"/>
                    </a:ext>
                  </a:extLst>
                </a:gridCol>
                <a:gridCol w="208280">
                  <a:extLst>
                    <a:ext uri="{9D8B030D-6E8A-4147-A177-3AD203B41FA5}">
                      <a16:colId xmlns:a16="http://schemas.microsoft.com/office/drawing/2014/main" val="2963719122"/>
                    </a:ext>
                  </a:extLst>
                </a:gridCol>
                <a:gridCol w="208280">
                  <a:extLst>
                    <a:ext uri="{9D8B030D-6E8A-4147-A177-3AD203B41FA5}">
                      <a16:colId xmlns:a16="http://schemas.microsoft.com/office/drawing/2014/main" val="740994337"/>
                    </a:ext>
                  </a:extLst>
                </a:gridCol>
                <a:gridCol w="208280">
                  <a:extLst>
                    <a:ext uri="{9D8B030D-6E8A-4147-A177-3AD203B41FA5}">
                      <a16:colId xmlns:a16="http://schemas.microsoft.com/office/drawing/2014/main" val="583877280"/>
                    </a:ext>
                  </a:extLst>
                </a:gridCol>
                <a:gridCol w="208280">
                  <a:extLst>
                    <a:ext uri="{9D8B030D-6E8A-4147-A177-3AD203B41FA5}">
                      <a16:colId xmlns:a16="http://schemas.microsoft.com/office/drawing/2014/main" val="2781891660"/>
                    </a:ext>
                  </a:extLst>
                </a:gridCol>
                <a:gridCol w="208280">
                  <a:extLst>
                    <a:ext uri="{9D8B030D-6E8A-4147-A177-3AD203B41FA5}">
                      <a16:colId xmlns:a16="http://schemas.microsoft.com/office/drawing/2014/main" val="4159746612"/>
                    </a:ext>
                  </a:extLst>
                </a:gridCol>
                <a:gridCol w="208280">
                  <a:extLst>
                    <a:ext uri="{9D8B030D-6E8A-4147-A177-3AD203B41FA5}">
                      <a16:colId xmlns:a16="http://schemas.microsoft.com/office/drawing/2014/main" val="2669983577"/>
                    </a:ext>
                  </a:extLst>
                </a:gridCol>
                <a:gridCol w="208280">
                  <a:extLst>
                    <a:ext uri="{9D8B030D-6E8A-4147-A177-3AD203B41FA5}">
                      <a16:colId xmlns:a16="http://schemas.microsoft.com/office/drawing/2014/main" val="3983885309"/>
                    </a:ext>
                  </a:extLst>
                </a:gridCol>
                <a:gridCol w="208280">
                  <a:extLst>
                    <a:ext uri="{9D8B030D-6E8A-4147-A177-3AD203B41FA5}">
                      <a16:colId xmlns:a16="http://schemas.microsoft.com/office/drawing/2014/main" val="1986694454"/>
                    </a:ext>
                  </a:extLst>
                </a:gridCol>
                <a:gridCol w="208280">
                  <a:extLst>
                    <a:ext uri="{9D8B030D-6E8A-4147-A177-3AD203B41FA5}">
                      <a16:colId xmlns:a16="http://schemas.microsoft.com/office/drawing/2014/main" val="134312181"/>
                    </a:ext>
                  </a:extLst>
                </a:gridCol>
                <a:gridCol w="208280">
                  <a:extLst>
                    <a:ext uri="{9D8B030D-6E8A-4147-A177-3AD203B41FA5}">
                      <a16:colId xmlns:a16="http://schemas.microsoft.com/office/drawing/2014/main" val="2172033657"/>
                    </a:ext>
                  </a:extLst>
                </a:gridCol>
                <a:gridCol w="208280">
                  <a:extLst>
                    <a:ext uri="{9D8B030D-6E8A-4147-A177-3AD203B41FA5}">
                      <a16:colId xmlns:a16="http://schemas.microsoft.com/office/drawing/2014/main" val="4125483236"/>
                    </a:ext>
                  </a:extLst>
                </a:gridCol>
                <a:gridCol w="208280">
                  <a:extLst>
                    <a:ext uri="{9D8B030D-6E8A-4147-A177-3AD203B41FA5}">
                      <a16:colId xmlns:a16="http://schemas.microsoft.com/office/drawing/2014/main" val="185928514"/>
                    </a:ext>
                  </a:extLst>
                </a:gridCol>
                <a:gridCol w="208280">
                  <a:extLst>
                    <a:ext uri="{9D8B030D-6E8A-4147-A177-3AD203B41FA5}">
                      <a16:colId xmlns:a16="http://schemas.microsoft.com/office/drawing/2014/main" val="792465159"/>
                    </a:ext>
                  </a:extLst>
                </a:gridCol>
                <a:gridCol w="208280">
                  <a:extLst>
                    <a:ext uri="{9D8B030D-6E8A-4147-A177-3AD203B41FA5}">
                      <a16:colId xmlns:a16="http://schemas.microsoft.com/office/drawing/2014/main" val="3828773081"/>
                    </a:ext>
                  </a:extLst>
                </a:gridCol>
                <a:gridCol w="208280">
                  <a:extLst>
                    <a:ext uri="{9D8B030D-6E8A-4147-A177-3AD203B41FA5}">
                      <a16:colId xmlns:a16="http://schemas.microsoft.com/office/drawing/2014/main" val="2785602095"/>
                    </a:ext>
                  </a:extLst>
                </a:gridCol>
                <a:gridCol w="208280">
                  <a:extLst>
                    <a:ext uri="{9D8B030D-6E8A-4147-A177-3AD203B41FA5}">
                      <a16:colId xmlns:a16="http://schemas.microsoft.com/office/drawing/2014/main" val="3523828909"/>
                    </a:ext>
                  </a:extLst>
                </a:gridCol>
                <a:gridCol w="208280">
                  <a:extLst>
                    <a:ext uri="{9D8B030D-6E8A-4147-A177-3AD203B41FA5}">
                      <a16:colId xmlns:a16="http://schemas.microsoft.com/office/drawing/2014/main" val="40701395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Feedback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Virality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Hidden?</a:t>
                      </a:r>
                    </a:p>
                  </a:txBody>
                  <a:tcPr/>
                </a:tc>
                <a:extLst>
                  <a:ext uri="{0D108BD9-81ED-4DB2-BD59-A6C34878D82A}">
                    <a16:rowId xmlns:a16="http://schemas.microsoft.com/office/drawing/2014/main" val="82000046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vi-VN" sz="1000" b="1" i="0" u="none" strike="noStrike" kern="1200" cap="none" spc="0" normalizeH="0" baseline="0" noProof="0">
                          <a:ln>
                            <a:noFill/>
                          </a:ln>
                          <a:solidFill>
                            <a:prstClr val="black"/>
                          </a:solidFill>
                          <a:effectLst/>
                          <a:uLnTx/>
                          <a:uFillTx/>
                          <a:latin typeface="+mn-lt"/>
                          <a:ea typeface="+mn-ea"/>
                          <a:cs typeface="+mn-cs"/>
                        </a:rPr>
                        <a:t> Vietnamnet.vn - 2019-06-04 17:46:44 </a:t>
                      </a:r>
                      <a:r>
                        <a:rPr kumimoji="0" lang="vi-VN" sz="1000" b="0" i="0" u="none" strike="noStrike" kern="1200" cap="none" spc="0" normalizeH="0" baseline="0" noProof="0">
                          <a:ln>
                            <a:noFill/>
                          </a:ln>
                          <a:solidFill>
                            <a:prstClr val="black"/>
                          </a:solidFill>
                          <a:effectLst/>
                          <a:uLnTx/>
                          <a:uFillTx/>
                          <a:latin typeface="+mn-lt"/>
                          <a:ea typeface="+mn-ea"/>
                          <a:cs typeface="+mn-cs"/>
                        </a:rPr>
                        <a:t> 
 5 phút ngắn ngủi, ông nhìn con âu yếm, thủ thỉ: “Con không sống được, bố và các bác sĩ đã làm hết sức rồi....”
Nói đến đây, cổ họng ông nghẹn lại không thể nói tiếp. Nước mắt tuôn rơi
#sứckhỏe</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https://external.xx.fbcdn.net/safe_image.php?d=AQDZO3fWhsJRHY3P&amp;w=720&amp;h=720&amp;url=https%3A%2F%2Fvnn-imgs-f.vgcloud.vn%2F2019%2F06%2F03%2F17%2Fkhoanh-khac-nguoi-bo-tam-biet-con-trai-hien-tang-cuu-6-nguoi.jpg&amp;cfs=1&amp;_nc_hash=AQCX6dqDPd-7DDQE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06/05/2019 07:12:23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974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823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599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7250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126891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94394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94394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8721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9.2389 %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Public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Link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extLst>
                  <a:ext uri="{0D108BD9-81ED-4DB2-BD59-A6C34878D82A}">
                    <a16:rowId xmlns:a16="http://schemas.microsoft.com/office/drawing/2014/main" val="1448569164"/>
                  </a:ext>
                </a:extLst>
              </a:tr>
            </a:tbl>
          </a:graphicData>
        </a:graphic>
      </p:graphicFrame>
      <p:sp>
        <p:nvSpPr>
          <p:cNvPr id="4" name="Text Placeholder 3">
            <a:extLst>
              <a:ext uri="{FF2B5EF4-FFF2-40B4-BE49-F238E27FC236}">
                <a16:creationId xmlns:a16="http://schemas.microsoft.com/office/drawing/2014/main" id="{74C0D4DD-8755-48F6-B79B-6FB8DC67E039}"/>
              </a:ext>
            </a:extLst>
          </p:cNvPr>
          <p:cNvSpPr>
            <a:spLocks noGrp="1"/>
          </p:cNvSpPr>
          <p:nvPr>
            <p:ph type="body" sz="quarter" idx="14"/>
          </p:nvPr>
        </p:nvSpPr>
        <p:spPr/>
        <p:txBody>
          <a:bodyPr/>
          <a:lstStyle/>
          <a:p>
            <a:r>
              <a:rPr lang="en-US"/>
              <a:t>06/04/2019 - 06/04/2019</a:t>
            </a:r>
          </a:p>
        </p:txBody>
      </p:sp>
    </p:spTree>
    <p:extLst>
      <p:ext uri="{BB962C8B-B14F-4D97-AF65-F5344CB8AC3E}">
        <p14:creationId xmlns:p14="http://schemas.microsoft.com/office/powerpoint/2010/main" val="3386102952"/>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846AC4D-AC34-41AB-992E-A31FD5DB07B0}"/>
              </a:ext>
            </a:extLst>
          </p:cNvPr>
          <p:cNvSpPr>
            <a:spLocks noGrp="1"/>
          </p:cNvSpPr>
          <p:nvPr>
            <p:ph type="title"/>
          </p:nvPr>
        </p:nvSpPr>
        <p:spPr/>
        <p:txBody>
          <a:bodyPr/>
          <a:lstStyle/>
          <a:p>
            <a:r>
              <a:rPr lang="en-US"/>
              <a:t>Facebook Own Posts Table | Vietnamnet.vn - 25 of 26</a:t>
            </a:r>
          </a:p>
        </p:txBody>
      </p:sp>
      <p:graphicFrame>
        <p:nvGraphicFramePr>
          <p:cNvPr id="5" name="Table Placeholder 4">
            <a:extLst>
              <a:ext uri="{FF2B5EF4-FFF2-40B4-BE49-F238E27FC236}">
                <a16:creationId xmlns:a16="http://schemas.microsoft.com/office/drawing/2014/main" id="{7766D095-DF5E-4A99-813F-AB5515B985DA}"/>
              </a:ext>
            </a:extLst>
          </p:cNvPr>
          <p:cNvGraphicFramePr>
            <a:graphicFrameLocks noGrp="1"/>
          </p:cNvGraphicFramePr>
          <p:nvPr>
            <p:ph type="tbl" sz="quarter" idx="13"/>
            <p:extLst>
              <p:ext uri="{D42A27DB-BD31-4B8C-83A1-F6EECF244321}">
                <p14:modId xmlns:p14="http://schemas.microsoft.com/office/powerpoint/2010/main" val="60167521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798061">
                  <a:extLst>
                    <a:ext uri="{9D8B030D-6E8A-4147-A177-3AD203B41FA5}">
                      <a16:colId xmlns:a16="http://schemas.microsoft.com/office/drawing/2014/main" val="1158797627"/>
                    </a:ext>
                  </a:extLst>
                </a:gridCol>
                <a:gridCol w="905255">
                  <a:extLst>
                    <a:ext uri="{9D8B030D-6E8A-4147-A177-3AD203B41FA5}">
                      <a16:colId xmlns:a16="http://schemas.microsoft.com/office/drawing/2014/main" val="3345034522"/>
                    </a:ext>
                  </a:extLst>
                </a:gridCol>
                <a:gridCol w="246888">
                  <a:extLst>
                    <a:ext uri="{9D8B030D-6E8A-4147-A177-3AD203B41FA5}">
                      <a16:colId xmlns:a16="http://schemas.microsoft.com/office/drawing/2014/main" val="3181751206"/>
                    </a:ext>
                  </a:extLst>
                </a:gridCol>
                <a:gridCol w="208280">
                  <a:extLst>
                    <a:ext uri="{9D8B030D-6E8A-4147-A177-3AD203B41FA5}">
                      <a16:colId xmlns:a16="http://schemas.microsoft.com/office/drawing/2014/main" val="1016098669"/>
                    </a:ext>
                  </a:extLst>
                </a:gridCol>
                <a:gridCol w="208280">
                  <a:extLst>
                    <a:ext uri="{9D8B030D-6E8A-4147-A177-3AD203B41FA5}">
                      <a16:colId xmlns:a16="http://schemas.microsoft.com/office/drawing/2014/main" val="3069403761"/>
                    </a:ext>
                  </a:extLst>
                </a:gridCol>
                <a:gridCol w="208280">
                  <a:extLst>
                    <a:ext uri="{9D8B030D-6E8A-4147-A177-3AD203B41FA5}">
                      <a16:colId xmlns:a16="http://schemas.microsoft.com/office/drawing/2014/main" val="4089751538"/>
                    </a:ext>
                  </a:extLst>
                </a:gridCol>
                <a:gridCol w="208280">
                  <a:extLst>
                    <a:ext uri="{9D8B030D-6E8A-4147-A177-3AD203B41FA5}">
                      <a16:colId xmlns:a16="http://schemas.microsoft.com/office/drawing/2014/main" val="4083229089"/>
                    </a:ext>
                  </a:extLst>
                </a:gridCol>
                <a:gridCol w="208280">
                  <a:extLst>
                    <a:ext uri="{9D8B030D-6E8A-4147-A177-3AD203B41FA5}">
                      <a16:colId xmlns:a16="http://schemas.microsoft.com/office/drawing/2014/main" val="1097261376"/>
                    </a:ext>
                  </a:extLst>
                </a:gridCol>
                <a:gridCol w="208280">
                  <a:extLst>
                    <a:ext uri="{9D8B030D-6E8A-4147-A177-3AD203B41FA5}">
                      <a16:colId xmlns:a16="http://schemas.microsoft.com/office/drawing/2014/main" val="774782195"/>
                    </a:ext>
                  </a:extLst>
                </a:gridCol>
                <a:gridCol w="208280">
                  <a:extLst>
                    <a:ext uri="{9D8B030D-6E8A-4147-A177-3AD203B41FA5}">
                      <a16:colId xmlns:a16="http://schemas.microsoft.com/office/drawing/2014/main" val="2622506400"/>
                    </a:ext>
                  </a:extLst>
                </a:gridCol>
                <a:gridCol w="208280">
                  <a:extLst>
                    <a:ext uri="{9D8B030D-6E8A-4147-A177-3AD203B41FA5}">
                      <a16:colId xmlns:a16="http://schemas.microsoft.com/office/drawing/2014/main" val="1454303551"/>
                    </a:ext>
                  </a:extLst>
                </a:gridCol>
                <a:gridCol w="208280">
                  <a:extLst>
                    <a:ext uri="{9D8B030D-6E8A-4147-A177-3AD203B41FA5}">
                      <a16:colId xmlns:a16="http://schemas.microsoft.com/office/drawing/2014/main" val="714726137"/>
                    </a:ext>
                  </a:extLst>
                </a:gridCol>
                <a:gridCol w="208280">
                  <a:extLst>
                    <a:ext uri="{9D8B030D-6E8A-4147-A177-3AD203B41FA5}">
                      <a16:colId xmlns:a16="http://schemas.microsoft.com/office/drawing/2014/main" val="1493143914"/>
                    </a:ext>
                  </a:extLst>
                </a:gridCol>
                <a:gridCol w="208280">
                  <a:extLst>
                    <a:ext uri="{9D8B030D-6E8A-4147-A177-3AD203B41FA5}">
                      <a16:colId xmlns:a16="http://schemas.microsoft.com/office/drawing/2014/main" val="603871618"/>
                    </a:ext>
                  </a:extLst>
                </a:gridCol>
                <a:gridCol w="208280">
                  <a:extLst>
                    <a:ext uri="{9D8B030D-6E8A-4147-A177-3AD203B41FA5}">
                      <a16:colId xmlns:a16="http://schemas.microsoft.com/office/drawing/2014/main" val="248201441"/>
                    </a:ext>
                  </a:extLst>
                </a:gridCol>
                <a:gridCol w="208280">
                  <a:extLst>
                    <a:ext uri="{9D8B030D-6E8A-4147-A177-3AD203B41FA5}">
                      <a16:colId xmlns:a16="http://schemas.microsoft.com/office/drawing/2014/main" val="1147080756"/>
                    </a:ext>
                  </a:extLst>
                </a:gridCol>
                <a:gridCol w="208280">
                  <a:extLst>
                    <a:ext uri="{9D8B030D-6E8A-4147-A177-3AD203B41FA5}">
                      <a16:colId xmlns:a16="http://schemas.microsoft.com/office/drawing/2014/main" val="159847090"/>
                    </a:ext>
                  </a:extLst>
                </a:gridCol>
                <a:gridCol w="208280">
                  <a:extLst>
                    <a:ext uri="{9D8B030D-6E8A-4147-A177-3AD203B41FA5}">
                      <a16:colId xmlns:a16="http://schemas.microsoft.com/office/drawing/2014/main" val="1932750568"/>
                    </a:ext>
                  </a:extLst>
                </a:gridCol>
                <a:gridCol w="208280">
                  <a:extLst>
                    <a:ext uri="{9D8B030D-6E8A-4147-A177-3AD203B41FA5}">
                      <a16:colId xmlns:a16="http://schemas.microsoft.com/office/drawing/2014/main" val="366914321"/>
                    </a:ext>
                  </a:extLst>
                </a:gridCol>
                <a:gridCol w="208280">
                  <a:extLst>
                    <a:ext uri="{9D8B030D-6E8A-4147-A177-3AD203B41FA5}">
                      <a16:colId xmlns:a16="http://schemas.microsoft.com/office/drawing/2014/main" val="897324889"/>
                    </a:ext>
                  </a:extLst>
                </a:gridCol>
                <a:gridCol w="208280">
                  <a:extLst>
                    <a:ext uri="{9D8B030D-6E8A-4147-A177-3AD203B41FA5}">
                      <a16:colId xmlns:a16="http://schemas.microsoft.com/office/drawing/2014/main" val="1444979891"/>
                    </a:ext>
                  </a:extLst>
                </a:gridCol>
                <a:gridCol w="208280">
                  <a:extLst>
                    <a:ext uri="{9D8B030D-6E8A-4147-A177-3AD203B41FA5}">
                      <a16:colId xmlns:a16="http://schemas.microsoft.com/office/drawing/2014/main" val="1741652384"/>
                    </a:ext>
                  </a:extLst>
                </a:gridCol>
                <a:gridCol w="208280">
                  <a:extLst>
                    <a:ext uri="{9D8B030D-6E8A-4147-A177-3AD203B41FA5}">
                      <a16:colId xmlns:a16="http://schemas.microsoft.com/office/drawing/2014/main" val="728637040"/>
                    </a:ext>
                  </a:extLst>
                </a:gridCol>
                <a:gridCol w="208280">
                  <a:extLst>
                    <a:ext uri="{9D8B030D-6E8A-4147-A177-3AD203B41FA5}">
                      <a16:colId xmlns:a16="http://schemas.microsoft.com/office/drawing/2014/main" val="1709281144"/>
                    </a:ext>
                  </a:extLst>
                </a:gridCol>
                <a:gridCol w="208280">
                  <a:extLst>
                    <a:ext uri="{9D8B030D-6E8A-4147-A177-3AD203B41FA5}">
                      <a16:colId xmlns:a16="http://schemas.microsoft.com/office/drawing/2014/main" val="1791785955"/>
                    </a:ext>
                  </a:extLst>
                </a:gridCol>
                <a:gridCol w="208280">
                  <a:extLst>
                    <a:ext uri="{9D8B030D-6E8A-4147-A177-3AD203B41FA5}">
                      <a16:colId xmlns:a16="http://schemas.microsoft.com/office/drawing/2014/main" val="3643290225"/>
                    </a:ext>
                  </a:extLst>
                </a:gridCol>
                <a:gridCol w="208280">
                  <a:extLst>
                    <a:ext uri="{9D8B030D-6E8A-4147-A177-3AD203B41FA5}">
                      <a16:colId xmlns:a16="http://schemas.microsoft.com/office/drawing/2014/main" val="4074741753"/>
                    </a:ext>
                  </a:extLst>
                </a:gridCol>
                <a:gridCol w="208280">
                  <a:extLst>
                    <a:ext uri="{9D8B030D-6E8A-4147-A177-3AD203B41FA5}">
                      <a16:colId xmlns:a16="http://schemas.microsoft.com/office/drawing/2014/main" val="3678645157"/>
                    </a:ext>
                  </a:extLst>
                </a:gridCol>
                <a:gridCol w="208280">
                  <a:extLst>
                    <a:ext uri="{9D8B030D-6E8A-4147-A177-3AD203B41FA5}">
                      <a16:colId xmlns:a16="http://schemas.microsoft.com/office/drawing/2014/main" val="304602700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Feedback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Virality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Hidden?</a:t>
                      </a:r>
                    </a:p>
                  </a:txBody>
                  <a:tcPr/>
                </a:tc>
                <a:extLst>
                  <a:ext uri="{0D108BD9-81ED-4DB2-BD59-A6C34878D82A}">
                    <a16:rowId xmlns:a16="http://schemas.microsoft.com/office/drawing/2014/main" val="101996648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vi-VN" sz="1000" b="1" i="0" u="none" strike="noStrike" kern="1200" cap="none" spc="0" normalizeH="0" baseline="0" noProof="0">
                          <a:ln>
                            <a:noFill/>
                          </a:ln>
                          <a:solidFill>
                            <a:prstClr val="black"/>
                          </a:solidFill>
                          <a:effectLst/>
                          <a:uLnTx/>
                          <a:uFillTx/>
                          <a:latin typeface="+mn-lt"/>
                          <a:ea typeface="+mn-ea"/>
                          <a:cs typeface="+mn-cs"/>
                        </a:rPr>
                        <a:t> Vietnamnet.vn - 2019-06-04 17:20:19 </a:t>
                      </a:r>
                      <a:r>
                        <a:rPr kumimoji="0" lang="vi-VN" sz="1000" b="0" i="0" u="none" strike="noStrike" kern="1200" cap="none" spc="0" normalizeH="0" baseline="0" noProof="0">
                          <a:ln>
                            <a:noFill/>
                          </a:ln>
                          <a:solidFill>
                            <a:prstClr val="black"/>
                          </a:solidFill>
                          <a:effectLst/>
                          <a:uLnTx/>
                          <a:uFillTx/>
                          <a:latin typeface="+mn-lt"/>
                          <a:ea typeface="+mn-ea"/>
                          <a:cs typeface="+mn-cs"/>
                        </a:rPr>
                        <a:t> 
 Chương trình lên sóng truyền hình bao nhiêu người xem mà ăn mặc hở hang thế này sao??
#giảitrí</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external.xx.fbcdn.net/safe_image.php?d=AQBPFa1Jc4uVCGq5&amp;w=400&amp;h=400&amp;url=https%3A%2F%2Fvnn-imgs-f.vgcloud.vn%2F2019%2F06%2F04%2F15%2Fshow-truyen-hinh-viet-gay-tranh-cai-vi-thi-sinh-mac-ho-hang-tao-dang-phan-cam-5.jpg&amp;cfs=1&amp;sx=52&amp;sy=0&amp;sw=400&amp;sh=400&amp;_nc_hash=AQCzAdriNGQv5uYu</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06/05/2019 07:12:23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365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275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7515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82060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58708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58708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8337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14.2008 %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Public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Link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extLst>
                  <a:ext uri="{0D108BD9-81ED-4DB2-BD59-A6C34878D82A}">
                    <a16:rowId xmlns:a16="http://schemas.microsoft.com/office/drawing/2014/main" val="4102649676"/>
                  </a:ext>
                </a:extLst>
              </a:tr>
            </a:tbl>
          </a:graphicData>
        </a:graphic>
      </p:graphicFrame>
      <p:sp>
        <p:nvSpPr>
          <p:cNvPr id="4" name="Text Placeholder 3">
            <a:extLst>
              <a:ext uri="{FF2B5EF4-FFF2-40B4-BE49-F238E27FC236}">
                <a16:creationId xmlns:a16="http://schemas.microsoft.com/office/drawing/2014/main" id="{B1FD2A8F-726D-4ACA-9A48-5E90BBB7BF2A}"/>
              </a:ext>
            </a:extLst>
          </p:cNvPr>
          <p:cNvSpPr>
            <a:spLocks noGrp="1"/>
          </p:cNvSpPr>
          <p:nvPr>
            <p:ph type="body" sz="quarter" idx="14"/>
          </p:nvPr>
        </p:nvSpPr>
        <p:spPr/>
        <p:txBody>
          <a:bodyPr/>
          <a:lstStyle/>
          <a:p>
            <a:r>
              <a:rPr lang="en-US"/>
              <a:t>06/04/2019 - 06/04/2019</a:t>
            </a:r>
          </a:p>
        </p:txBody>
      </p:sp>
    </p:spTree>
    <p:extLst>
      <p:ext uri="{BB962C8B-B14F-4D97-AF65-F5344CB8AC3E}">
        <p14:creationId xmlns:p14="http://schemas.microsoft.com/office/powerpoint/2010/main" val="679640467"/>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44E954F-B8A8-4058-A486-67CCC4C1529C}"/>
              </a:ext>
            </a:extLst>
          </p:cNvPr>
          <p:cNvSpPr>
            <a:spLocks noGrp="1"/>
          </p:cNvSpPr>
          <p:nvPr>
            <p:ph type="title"/>
          </p:nvPr>
        </p:nvSpPr>
        <p:spPr/>
        <p:txBody>
          <a:bodyPr/>
          <a:lstStyle/>
          <a:p>
            <a:r>
              <a:rPr lang="en-US"/>
              <a:t>Facebook Own Posts Table | Vietnamnet.vn - 26 of 26</a:t>
            </a:r>
          </a:p>
        </p:txBody>
      </p:sp>
      <p:graphicFrame>
        <p:nvGraphicFramePr>
          <p:cNvPr id="5" name="Table Placeholder 4">
            <a:extLst>
              <a:ext uri="{FF2B5EF4-FFF2-40B4-BE49-F238E27FC236}">
                <a16:creationId xmlns:a16="http://schemas.microsoft.com/office/drawing/2014/main" id="{323033A9-C6DA-4FAE-9DCE-3F7466AC8082}"/>
              </a:ext>
            </a:extLst>
          </p:cNvPr>
          <p:cNvGraphicFramePr>
            <a:graphicFrameLocks noGrp="1"/>
          </p:cNvGraphicFramePr>
          <p:nvPr>
            <p:ph type="tbl" sz="quarter" idx="13"/>
            <p:extLst>
              <p:ext uri="{D42A27DB-BD31-4B8C-83A1-F6EECF244321}">
                <p14:modId xmlns:p14="http://schemas.microsoft.com/office/powerpoint/2010/main" val="392414853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798061">
                  <a:extLst>
                    <a:ext uri="{9D8B030D-6E8A-4147-A177-3AD203B41FA5}">
                      <a16:colId xmlns:a16="http://schemas.microsoft.com/office/drawing/2014/main" val="1042680597"/>
                    </a:ext>
                  </a:extLst>
                </a:gridCol>
                <a:gridCol w="905255">
                  <a:extLst>
                    <a:ext uri="{9D8B030D-6E8A-4147-A177-3AD203B41FA5}">
                      <a16:colId xmlns:a16="http://schemas.microsoft.com/office/drawing/2014/main" val="4036762772"/>
                    </a:ext>
                  </a:extLst>
                </a:gridCol>
                <a:gridCol w="246888">
                  <a:extLst>
                    <a:ext uri="{9D8B030D-6E8A-4147-A177-3AD203B41FA5}">
                      <a16:colId xmlns:a16="http://schemas.microsoft.com/office/drawing/2014/main" val="761077632"/>
                    </a:ext>
                  </a:extLst>
                </a:gridCol>
                <a:gridCol w="208280">
                  <a:extLst>
                    <a:ext uri="{9D8B030D-6E8A-4147-A177-3AD203B41FA5}">
                      <a16:colId xmlns:a16="http://schemas.microsoft.com/office/drawing/2014/main" val="1927884382"/>
                    </a:ext>
                  </a:extLst>
                </a:gridCol>
                <a:gridCol w="208280">
                  <a:extLst>
                    <a:ext uri="{9D8B030D-6E8A-4147-A177-3AD203B41FA5}">
                      <a16:colId xmlns:a16="http://schemas.microsoft.com/office/drawing/2014/main" val="264811421"/>
                    </a:ext>
                  </a:extLst>
                </a:gridCol>
                <a:gridCol w="208280">
                  <a:extLst>
                    <a:ext uri="{9D8B030D-6E8A-4147-A177-3AD203B41FA5}">
                      <a16:colId xmlns:a16="http://schemas.microsoft.com/office/drawing/2014/main" val="407104131"/>
                    </a:ext>
                  </a:extLst>
                </a:gridCol>
                <a:gridCol w="208280">
                  <a:extLst>
                    <a:ext uri="{9D8B030D-6E8A-4147-A177-3AD203B41FA5}">
                      <a16:colId xmlns:a16="http://schemas.microsoft.com/office/drawing/2014/main" val="2073877503"/>
                    </a:ext>
                  </a:extLst>
                </a:gridCol>
                <a:gridCol w="208280">
                  <a:extLst>
                    <a:ext uri="{9D8B030D-6E8A-4147-A177-3AD203B41FA5}">
                      <a16:colId xmlns:a16="http://schemas.microsoft.com/office/drawing/2014/main" val="1602475293"/>
                    </a:ext>
                  </a:extLst>
                </a:gridCol>
                <a:gridCol w="208280">
                  <a:extLst>
                    <a:ext uri="{9D8B030D-6E8A-4147-A177-3AD203B41FA5}">
                      <a16:colId xmlns:a16="http://schemas.microsoft.com/office/drawing/2014/main" val="1402710453"/>
                    </a:ext>
                  </a:extLst>
                </a:gridCol>
                <a:gridCol w="208280">
                  <a:extLst>
                    <a:ext uri="{9D8B030D-6E8A-4147-A177-3AD203B41FA5}">
                      <a16:colId xmlns:a16="http://schemas.microsoft.com/office/drawing/2014/main" val="3873129248"/>
                    </a:ext>
                  </a:extLst>
                </a:gridCol>
                <a:gridCol w="208280">
                  <a:extLst>
                    <a:ext uri="{9D8B030D-6E8A-4147-A177-3AD203B41FA5}">
                      <a16:colId xmlns:a16="http://schemas.microsoft.com/office/drawing/2014/main" val="1953463498"/>
                    </a:ext>
                  </a:extLst>
                </a:gridCol>
                <a:gridCol w="208280">
                  <a:extLst>
                    <a:ext uri="{9D8B030D-6E8A-4147-A177-3AD203B41FA5}">
                      <a16:colId xmlns:a16="http://schemas.microsoft.com/office/drawing/2014/main" val="4216993575"/>
                    </a:ext>
                  </a:extLst>
                </a:gridCol>
                <a:gridCol w="208280">
                  <a:extLst>
                    <a:ext uri="{9D8B030D-6E8A-4147-A177-3AD203B41FA5}">
                      <a16:colId xmlns:a16="http://schemas.microsoft.com/office/drawing/2014/main" val="1150137899"/>
                    </a:ext>
                  </a:extLst>
                </a:gridCol>
                <a:gridCol w="208280">
                  <a:extLst>
                    <a:ext uri="{9D8B030D-6E8A-4147-A177-3AD203B41FA5}">
                      <a16:colId xmlns:a16="http://schemas.microsoft.com/office/drawing/2014/main" val="2798872094"/>
                    </a:ext>
                  </a:extLst>
                </a:gridCol>
                <a:gridCol w="208280">
                  <a:extLst>
                    <a:ext uri="{9D8B030D-6E8A-4147-A177-3AD203B41FA5}">
                      <a16:colId xmlns:a16="http://schemas.microsoft.com/office/drawing/2014/main" val="1316906717"/>
                    </a:ext>
                  </a:extLst>
                </a:gridCol>
                <a:gridCol w="208280">
                  <a:extLst>
                    <a:ext uri="{9D8B030D-6E8A-4147-A177-3AD203B41FA5}">
                      <a16:colId xmlns:a16="http://schemas.microsoft.com/office/drawing/2014/main" val="318523954"/>
                    </a:ext>
                  </a:extLst>
                </a:gridCol>
                <a:gridCol w="208280">
                  <a:extLst>
                    <a:ext uri="{9D8B030D-6E8A-4147-A177-3AD203B41FA5}">
                      <a16:colId xmlns:a16="http://schemas.microsoft.com/office/drawing/2014/main" val="929562567"/>
                    </a:ext>
                  </a:extLst>
                </a:gridCol>
                <a:gridCol w="208280">
                  <a:extLst>
                    <a:ext uri="{9D8B030D-6E8A-4147-A177-3AD203B41FA5}">
                      <a16:colId xmlns:a16="http://schemas.microsoft.com/office/drawing/2014/main" val="1923121487"/>
                    </a:ext>
                  </a:extLst>
                </a:gridCol>
                <a:gridCol w="208280">
                  <a:extLst>
                    <a:ext uri="{9D8B030D-6E8A-4147-A177-3AD203B41FA5}">
                      <a16:colId xmlns:a16="http://schemas.microsoft.com/office/drawing/2014/main" val="362808914"/>
                    </a:ext>
                  </a:extLst>
                </a:gridCol>
                <a:gridCol w="208280">
                  <a:extLst>
                    <a:ext uri="{9D8B030D-6E8A-4147-A177-3AD203B41FA5}">
                      <a16:colId xmlns:a16="http://schemas.microsoft.com/office/drawing/2014/main" val="1381588431"/>
                    </a:ext>
                  </a:extLst>
                </a:gridCol>
                <a:gridCol w="208280">
                  <a:extLst>
                    <a:ext uri="{9D8B030D-6E8A-4147-A177-3AD203B41FA5}">
                      <a16:colId xmlns:a16="http://schemas.microsoft.com/office/drawing/2014/main" val="2891585247"/>
                    </a:ext>
                  </a:extLst>
                </a:gridCol>
                <a:gridCol w="208280">
                  <a:extLst>
                    <a:ext uri="{9D8B030D-6E8A-4147-A177-3AD203B41FA5}">
                      <a16:colId xmlns:a16="http://schemas.microsoft.com/office/drawing/2014/main" val="2435247927"/>
                    </a:ext>
                  </a:extLst>
                </a:gridCol>
                <a:gridCol w="208280">
                  <a:extLst>
                    <a:ext uri="{9D8B030D-6E8A-4147-A177-3AD203B41FA5}">
                      <a16:colId xmlns:a16="http://schemas.microsoft.com/office/drawing/2014/main" val="2426520765"/>
                    </a:ext>
                  </a:extLst>
                </a:gridCol>
                <a:gridCol w="208280">
                  <a:extLst>
                    <a:ext uri="{9D8B030D-6E8A-4147-A177-3AD203B41FA5}">
                      <a16:colId xmlns:a16="http://schemas.microsoft.com/office/drawing/2014/main" val="2115064648"/>
                    </a:ext>
                  </a:extLst>
                </a:gridCol>
                <a:gridCol w="208280">
                  <a:extLst>
                    <a:ext uri="{9D8B030D-6E8A-4147-A177-3AD203B41FA5}">
                      <a16:colId xmlns:a16="http://schemas.microsoft.com/office/drawing/2014/main" val="3372843320"/>
                    </a:ext>
                  </a:extLst>
                </a:gridCol>
                <a:gridCol w="208280">
                  <a:extLst>
                    <a:ext uri="{9D8B030D-6E8A-4147-A177-3AD203B41FA5}">
                      <a16:colId xmlns:a16="http://schemas.microsoft.com/office/drawing/2014/main" val="975557264"/>
                    </a:ext>
                  </a:extLst>
                </a:gridCol>
                <a:gridCol w="208280">
                  <a:extLst>
                    <a:ext uri="{9D8B030D-6E8A-4147-A177-3AD203B41FA5}">
                      <a16:colId xmlns:a16="http://schemas.microsoft.com/office/drawing/2014/main" val="2627966229"/>
                    </a:ext>
                  </a:extLst>
                </a:gridCol>
                <a:gridCol w="208280">
                  <a:extLst>
                    <a:ext uri="{9D8B030D-6E8A-4147-A177-3AD203B41FA5}">
                      <a16:colId xmlns:a16="http://schemas.microsoft.com/office/drawing/2014/main" val="3581757505"/>
                    </a:ext>
                  </a:extLst>
                </a:gridCol>
                <a:gridCol w="208280">
                  <a:extLst>
                    <a:ext uri="{9D8B030D-6E8A-4147-A177-3AD203B41FA5}">
                      <a16:colId xmlns:a16="http://schemas.microsoft.com/office/drawing/2014/main" val="377531966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Feedback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Virality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Hidden?</a:t>
                      </a:r>
                    </a:p>
                  </a:txBody>
                  <a:tcPr/>
                </a:tc>
                <a:extLst>
                  <a:ext uri="{0D108BD9-81ED-4DB2-BD59-A6C34878D82A}">
                    <a16:rowId xmlns:a16="http://schemas.microsoft.com/office/drawing/2014/main" val="341555692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Vietnamnet.vn - 2019-06-04 17:00:00 </a:t>
                      </a:r>
                      <a:r>
                        <a:rPr kumimoji="0" lang="en-US" sz="1000" b="0" i="0" u="none" strike="noStrike" kern="1200" cap="none" spc="0" normalizeH="0" baseline="0" noProof="0">
                          <a:ln>
                            <a:noFill/>
                          </a:ln>
                          <a:solidFill>
                            <a:prstClr val="black"/>
                          </a:solidFill>
                          <a:effectLst/>
                          <a:uLnTx/>
                          <a:uFillTx/>
                          <a:latin typeface="+mn-lt"/>
                          <a:ea typeface="+mn-ea"/>
                          <a:cs typeface="+mn-cs"/>
                        </a:rPr>
                        <a:t> 
 Quần áo hàng hiệu đã là gì, các chị em trong showbiz còn mua nhà, mua xế hộp cực xịn hàng chục tỷ!
#giảitrí</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https://external.xx.fbcdn.net/safe_image.php?d=AQBwMYKXd79WMoHU&amp;w=434&amp;h=434&amp;url=https%3A%2F%2Fvnn-imgs-f.vgcloud.vn%2F2019%2F06%2F04%2F10%2F16.jpg&amp;cfs=1&amp;sx=215&amp;sy=0&amp;sw=434&amp;sh=434&amp;_nc_hash=AQBkDlNVMqNEmssc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06/05/2019 07:12:23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776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15829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11079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11079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872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7.8707 %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Public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Link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extLst>
                  <a:ext uri="{0D108BD9-81ED-4DB2-BD59-A6C34878D82A}">
                    <a16:rowId xmlns:a16="http://schemas.microsoft.com/office/drawing/2014/main" val="1393806493"/>
                  </a:ext>
                </a:extLst>
              </a:tr>
            </a:tbl>
          </a:graphicData>
        </a:graphic>
      </p:graphicFrame>
      <p:sp>
        <p:nvSpPr>
          <p:cNvPr id="4" name="Text Placeholder 3">
            <a:extLst>
              <a:ext uri="{FF2B5EF4-FFF2-40B4-BE49-F238E27FC236}">
                <a16:creationId xmlns:a16="http://schemas.microsoft.com/office/drawing/2014/main" id="{D87472B6-8D54-47B6-BEE1-E1C012D84CCA}"/>
              </a:ext>
            </a:extLst>
          </p:cNvPr>
          <p:cNvSpPr>
            <a:spLocks noGrp="1"/>
          </p:cNvSpPr>
          <p:nvPr>
            <p:ph type="body" sz="quarter" idx="14"/>
          </p:nvPr>
        </p:nvSpPr>
        <p:spPr/>
        <p:txBody>
          <a:bodyPr/>
          <a:lstStyle/>
          <a:p>
            <a:r>
              <a:rPr lang="en-US"/>
              <a:t>06/04/2019 - 06/04/2019</a:t>
            </a:r>
          </a:p>
        </p:txBody>
      </p:sp>
    </p:spTree>
    <p:extLst>
      <p:ext uri="{BB962C8B-B14F-4D97-AF65-F5344CB8AC3E}">
        <p14:creationId xmlns:p14="http://schemas.microsoft.com/office/powerpoint/2010/main" val="3794082338"/>
      </p:ext>
    </p:extLst>
  </p:cSld>
  <p:clrMapOvr>
    <a:masterClrMapping/>
  </p:clrMapOvr>
</p:sld>
</file>

<file path=ppt/theme/theme1.xml><?xml version="1.0" encoding="utf-8"?>
<a:theme xmlns:a="http://schemas.openxmlformats.org/drawingml/2006/main" name="quintly_templat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Presentation9" id="{77E0400C-7695-4C30-8023-BCE8CA7D95A2}" vid="{0F9F027B-7B08-491B-A6CB-03681FDC4E22}"/>
    </a:ext>
  </a:extLst>
</a:theme>
</file>

<file path=docProps/app.xml><?xml version="1.0" encoding="utf-8"?>
<Properties xmlns="http://schemas.openxmlformats.org/officeDocument/2006/extended-properties" xmlns:vt="http://schemas.openxmlformats.org/officeDocument/2006/docPropsVTypes">
  <Template>Default</Template>
  <TotalTime>1</TotalTime>
  <Words>4169</Words>
  <Application>Microsoft Office PowerPoint</Application>
  <PresentationFormat>On-screen Show (4:3)</PresentationFormat>
  <Paragraphs>1532</Paragraphs>
  <Slides>27</Slides>
  <Notes>0</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27</vt:i4>
      </vt:variant>
    </vt:vector>
  </HeadingPairs>
  <TitlesOfParts>
    <vt:vector size="30" baseType="lpstr">
      <vt:lpstr>Arial</vt:lpstr>
      <vt:lpstr>Calibri</vt:lpstr>
      <vt:lpstr>quintly_template</vt:lpstr>
      <vt:lpstr>Own Post Table</vt:lpstr>
      <vt:lpstr>Facebook Own Posts Table | Vietnamnet.vn - 1 of 26</vt:lpstr>
      <vt:lpstr>Facebook Own Posts Table | Vietnamnet.vn - 2 of 26</vt:lpstr>
      <vt:lpstr>Facebook Own Posts Table | Vietnamnet.vn - 3 of 26</vt:lpstr>
      <vt:lpstr>Facebook Own Posts Table | Vietnamnet.vn - 4 of 26</vt:lpstr>
      <vt:lpstr>Facebook Own Posts Table | Vietnamnet.vn - 5 of 26</vt:lpstr>
      <vt:lpstr>Facebook Own Posts Table | Vietnamnet.vn - 6 of 26</vt:lpstr>
      <vt:lpstr>Facebook Own Posts Table | Vietnamnet.vn - 7 of 26</vt:lpstr>
      <vt:lpstr>Facebook Own Posts Table | Vietnamnet.vn - 8 of 26</vt:lpstr>
      <vt:lpstr>Facebook Own Posts Table | Vietnamnet.vn - 9 of 26</vt:lpstr>
      <vt:lpstr>Facebook Own Posts Table | Vietnamnet.vn - 10 of 26</vt:lpstr>
      <vt:lpstr>Facebook Own Posts Table | Vietnamnet.vn - 11 of 26</vt:lpstr>
      <vt:lpstr>Facebook Own Posts Table | Vietnamnet.vn - 12 of 26</vt:lpstr>
      <vt:lpstr>Facebook Own Posts Table | Vietnamnet.vn - 13 of 26</vt:lpstr>
      <vt:lpstr>Facebook Own Posts Table | Vietnamnet.vn - 14 of 26</vt:lpstr>
      <vt:lpstr>Facebook Own Posts Table | Vietnamnet.vn - 15 of 26</vt:lpstr>
      <vt:lpstr>Facebook Own Posts Table | Vietnamnet.vn - 16 of 26</vt:lpstr>
      <vt:lpstr>Facebook Own Posts Table | Vietnamnet.vn - 17 of 26</vt:lpstr>
      <vt:lpstr>Facebook Own Posts Table | Vietnamnet.vn - 18 of 26</vt:lpstr>
      <vt:lpstr>Facebook Own Posts Table | Vietnamnet.vn - 19 of 26</vt:lpstr>
      <vt:lpstr>Facebook Own Posts Table | Vietnamnet.vn - 20 of 26</vt:lpstr>
      <vt:lpstr>Facebook Own Posts Table | Vietnamnet.vn - 21 of 26</vt:lpstr>
      <vt:lpstr>Facebook Own Posts Table | Vietnamnet.vn - 22 of 26</vt:lpstr>
      <vt:lpstr>Facebook Own Posts Table | Vietnamnet.vn - 23 of 26</vt:lpstr>
      <vt:lpstr>Facebook Own Posts Table | Vietnamnet.vn - 24 of 26</vt:lpstr>
      <vt:lpstr>Facebook Own Posts Table | Vietnamnet.vn - 25 of 26</vt:lpstr>
      <vt:lpstr>Facebook Own Posts Table | Vietnamnet.vn - 26 of 26</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Own Post Table</dc:title>
  <dc:creator>Frederik Peiniger</dc:creator>
  <cp:lastModifiedBy>Frederik Peiniger</cp:lastModifiedBy>
  <cp:revision>1</cp:revision>
  <dcterms:created xsi:type="dcterms:W3CDTF">2019-06-05T04:19:13Z</dcterms:created>
  <dcterms:modified xsi:type="dcterms:W3CDTF">2019-06-05T04:20:49Z</dcterms:modified>
</cp:coreProperties>
</file>