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43570</c:v>
                </c:pt>
                <c:pt idx="1">
                  <c:v>43571</c:v>
                </c:pt>
                <c:pt idx="2">
                  <c:v>43572</c:v>
                </c:pt>
                <c:pt idx="3">
                  <c:v>43573</c:v>
                </c:pt>
                <c:pt idx="4">
                  <c:v>43574</c:v>
                </c:pt>
                <c:pt idx="5">
                  <c:v>43575</c:v>
                </c:pt>
                <c:pt idx="6">
                  <c:v>43576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2499664</c:v>
                </c:pt>
                <c:pt idx="1">
                  <c:v>1417249</c:v>
                </c:pt>
                <c:pt idx="2">
                  <c:v>1704556</c:v>
                </c:pt>
                <c:pt idx="3">
                  <c:v>2106708</c:v>
                </c:pt>
                <c:pt idx="4">
                  <c:v>1853522</c:v>
                </c:pt>
                <c:pt idx="5">
                  <c:v>1871998</c:v>
                </c:pt>
                <c:pt idx="6">
                  <c:v>2137826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7B-4789-8789-AEE4B2CEA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648440"/>
        <c:axId val="340645816"/>
      </c:lineChart>
      <c:dateAx>
        <c:axId val="340648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45816"/>
        <c:crosses val="autoZero"/>
        <c:auto val="1"/>
        <c:lblOffset val="100"/>
        <c:baseTimeUnit val="days"/>
      </c:dateAx>
      <c:valAx>
        <c:axId val="34064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4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43570</c:v>
                </c:pt>
                <c:pt idx="1">
                  <c:v>43571</c:v>
                </c:pt>
                <c:pt idx="2">
                  <c:v>43572</c:v>
                </c:pt>
                <c:pt idx="3">
                  <c:v>43573</c:v>
                </c:pt>
                <c:pt idx="4">
                  <c:v>43574</c:v>
                </c:pt>
                <c:pt idx="5">
                  <c:v>43575</c:v>
                </c:pt>
                <c:pt idx="6">
                  <c:v>43576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846821</c:v>
                </c:pt>
                <c:pt idx="1">
                  <c:v>670723</c:v>
                </c:pt>
                <c:pt idx="2">
                  <c:v>497779</c:v>
                </c:pt>
                <c:pt idx="3">
                  <c:v>527424</c:v>
                </c:pt>
                <c:pt idx="4">
                  <c:v>489160</c:v>
                </c:pt>
                <c:pt idx="5">
                  <c:v>485544</c:v>
                </c:pt>
                <c:pt idx="6">
                  <c:v>586556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53-4BB9-8CA6-B7ED3B64FF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9278040"/>
        <c:axId val="459278696"/>
      </c:lineChart>
      <c:dateAx>
        <c:axId val="459278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78696"/>
        <c:crosses val="autoZero"/>
        <c:auto val="1"/>
        <c:lblOffset val="100"/>
        <c:baseTimeUnit val="days"/>
      </c:dateAx>
      <c:valAx>
        <c:axId val="45927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7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43570</c:v>
                </c:pt>
                <c:pt idx="1">
                  <c:v>43571</c:v>
                </c:pt>
                <c:pt idx="2">
                  <c:v>43572</c:v>
                </c:pt>
                <c:pt idx="3">
                  <c:v>43573</c:v>
                </c:pt>
                <c:pt idx="4">
                  <c:v>43574</c:v>
                </c:pt>
                <c:pt idx="5">
                  <c:v>43575</c:v>
                </c:pt>
                <c:pt idx="6">
                  <c:v>43576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148149</c:v>
                </c:pt>
                <c:pt idx="1">
                  <c:v>112904</c:v>
                </c:pt>
                <c:pt idx="2">
                  <c:v>84969</c:v>
                </c:pt>
                <c:pt idx="3">
                  <c:v>108276</c:v>
                </c:pt>
                <c:pt idx="4">
                  <c:v>88683</c:v>
                </c:pt>
                <c:pt idx="5">
                  <c:v>86349</c:v>
                </c:pt>
                <c:pt idx="6">
                  <c:v>83911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89-47A3-89E1-621B2B7EA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9297392"/>
        <c:axId val="459296080"/>
      </c:lineChart>
      <c:dateAx>
        <c:axId val="459297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96080"/>
        <c:crosses val="autoZero"/>
        <c:auto val="1"/>
        <c:lblOffset val="100"/>
        <c:baseTimeUnit val="days"/>
      </c:dateAx>
      <c:valAx>
        <c:axId val="45929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9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43570</c:v>
                </c:pt>
                <c:pt idx="1">
                  <c:v>43571</c:v>
                </c:pt>
                <c:pt idx="2">
                  <c:v>43572</c:v>
                </c:pt>
                <c:pt idx="3">
                  <c:v>43573</c:v>
                </c:pt>
                <c:pt idx="4">
                  <c:v>43574</c:v>
                </c:pt>
                <c:pt idx="5">
                  <c:v>43575</c:v>
                </c:pt>
                <c:pt idx="6">
                  <c:v>43576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16</c:v>
                </c:pt>
                <c:pt idx="2">
                  <c:v>15</c:v>
                </c:pt>
                <c:pt idx="3">
                  <c:v>16</c:v>
                </c:pt>
                <c:pt idx="4">
                  <c:v>14</c:v>
                </c:pt>
                <c:pt idx="5">
                  <c:v>8</c:v>
                </c:pt>
                <c:pt idx="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5B-40F3-B703-DC28F5234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9291488"/>
        <c:axId val="459297720"/>
      </c:lineChart>
      <c:dateAx>
        <c:axId val="459291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97720"/>
        <c:crosses val="autoZero"/>
        <c:auto val="1"/>
        <c:lblOffset val="100"/>
        <c:baseTimeUnit val="days"/>
      </c:dateAx>
      <c:valAx>
        <c:axId val="45929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9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</c:v>
                </c:pt>
                <c:pt idx="10">
                  <c:v>7</c:v>
                </c:pt>
                <c:pt idx="11">
                  <c:v>6</c:v>
                </c:pt>
                <c:pt idx="12">
                  <c:v>8</c:v>
                </c:pt>
                <c:pt idx="13">
                  <c:v>0</c:v>
                </c:pt>
                <c:pt idx="14">
                  <c:v>7</c:v>
                </c:pt>
                <c:pt idx="15">
                  <c:v>10</c:v>
                </c:pt>
                <c:pt idx="16">
                  <c:v>6</c:v>
                </c:pt>
                <c:pt idx="17">
                  <c:v>1</c:v>
                </c:pt>
                <c:pt idx="18">
                  <c:v>7</c:v>
                </c:pt>
                <c:pt idx="19">
                  <c:v>4</c:v>
                </c:pt>
                <c:pt idx="20">
                  <c:v>10</c:v>
                </c:pt>
                <c:pt idx="21">
                  <c:v>2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37-4D02-A3CF-32DCBD30F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9295096"/>
        <c:axId val="459289848"/>
      </c:lineChart>
      <c:catAx>
        <c:axId val="459295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89848"/>
        <c:crosses val="autoZero"/>
        <c:auto val="1"/>
        <c:lblAlgn val="ctr"/>
        <c:lblOffset val="100"/>
        <c:noMultiLvlLbl val="0"/>
      </c:catAx>
      <c:valAx>
        <c:axId val="45928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9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Đỉnh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16</c:v>
                </c:pt>
                <c:pt idx="2">
                  <c:v>15</c:v>
                </c:pt>
                <c:pt idx="3">
                  <c:v>16</c:v>
                </c:pt>
                <c:pt idx="4">
                  <c:v>14</c:v>
                </c:pt>
                <c:pt idx="5">
                  <c:v>8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55-4F6A-9469-FD0FEF3BA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9306904"/>
        <c:axId val="459301328"/>
      </c:barChart>
      <c:catAx>
        <c:axId val="459306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301328"/>
        <c:crosses val="autoZero"/>
        <c:auto val="1"/>
        <c:lblAlgn val="ctr"/>
        <c:lblOffset val="100"/>
        <c:noMultiLvlLbl val="0"/>
      </c:catAx>
      <c:valAx>
        <c:axId val="45930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30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Đỉnh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6B-4584-9824-7B2C7E6562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Đỉnh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6B-4584-9824-7B2C7E6562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Đỉnh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6B-4584-9824-7B2C7E6562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9300016"/>
        <c:axId val="459307560"/>
      </c:barChart>
      <c:catAx>
        <c:axId val="45930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307560"/>
        <c:crosses val="autoZero"/>
        <c:auto val="1"/>
        <c:lblAlgn val="ctr"/>
        <c:lblOffset val="100"/>
        <c:noMultiLvlLbl val="0"/>
      </c:catAx>
      <c:valAx>
        <c:axId val="45930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30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Đỉnh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2.54768870574771E-2</c:v>
                </c:pt>
                <c:pt idx="1">
                  <c:v>4.6649470391306999E-2</c:v>
                </c:pt>
                <c:pt idx="2">
                  <c:v>2.24889488467746E-2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AE-4A67-8A95-4C3F8F3AA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9298704"/>
        <c:axId val="459298376"/>
      </c:barChart>
      <c:catAx>
        <c:axId val="45929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98376"/>
        <c:crosses val="autoZero"/>
        <c:auto val="1"/>
        <c:lblAlgn val="ctr"/>
        <c:lblOffset val="100"/>
        <c:noMultiLvlLbl val="0"/>
      </c:catAx>
      <c:valAx>
        <c:axId val="45929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9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31193</c:v>
                </c:pt>
                <c:pt idx="1">
                  <c:v>183188</c:v>
                </c:pt>
                <c:pt idx="2">
                  <c:v>126407</c:v>
                </c:pt>
                <c:pt idx="3">
                  <c:v>26901</c:v>
                </c:pt>
                <c:pt idx="4">
                  <c:v>7399</c:v>
                </c:pt>
                <c:pt idx="5">
                  <c:v>2671</c:v>
                </c:pt>
                <c:pt idx="6">
                  <c:v>3080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6D-4F5C-8A88-B3B094BCCA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45563</c:v>
                </c:pt>
                <c:pt idx="1">
                  <c:v>240341</c:v>
                </c:pt>
                <c:pt idx="2">
                  <c:v>126881</c:v>
                </c:pt>
                <c:pt idx="3">
                  <c:v>30103</c:v>
                </c:pt>
                <c:pt idx="4">
                  <c:v>9009</c:v>
                </c:pt>
                <c:pt idx="5">
                  <c:v>2912</c:v>
                </c:pt>
                <c:pt idx="6">
                  <c:v>1798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6D-4F5C-8A88-B3B094BCCA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9317400"/>
        <c:axId val="459310840"/>
      </c:barChart>
      <c:catAx>
        <c:axId val="459317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310840"/>
        <c:crosses val="autoZero"/>
        <c:auto val="1"/>
        <c:lblAlgn val="ctr"/>
        <c:lblOffset val="100"/>
        <c:noMultiLvlLbl val="0"/>
      </c:catAx>
      <c:valAx>
        <c:axId val="45931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31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43570</c:v>
                </c:pt>
                <c:pt idx="1">
                  <c:v>43571</c:v>
                </c:pt>
                <c:pt idx="2">
                  <c:v>43572</c:v>
                </c:pt>
                <c:pt idx="3">
                  <c:v>43573</c:v>
                </c:pt>
                <c:pt idx="4">
                  <c:v>43574</c:v>
                </c:pt>
                <c:pt idx="5">
                  <c:v>43575</c:v>
                </c:pt>
                <c:pt idx="6">
                  <c:v>43576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366</c:v>
                </c:pt>
                <c:pt idx="1">
                  <c:v>100</c:v>
                </c:pt>
                <c:pt idx="2">
                  <c:v>196</c:v>
                </c:pt>
                <c:pt idx="3">
                  <c:v>165</c:v>
                </c:pt>
                <c:pt idx="4">
                  <c:v>224</c:v>
                </c:pt>
                <c:pt idx="5">
                  <c:v>510</c:v>
                </c:pt>
                <c:pt idx="6">
                  <c:v>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81-4496-AB79-2617F8C92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9258360"/>
        <c:axId val="343724280"/>
      </c:lineChart>
      <c:dateAx>
        <c:axId val="459258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24280"/>
        <c:crosses val="autoZero"/>
        <c:auto val="1"/>
        <c:lblOffset val="100"/>
        <c:baseTimeUnit val="days"/>
      </c:dateAx>
      <c:valAx>
        <c:axId val="34372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25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Đỉnh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6F-4B9F-8D97-409CD9B26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714440"/>
        <c:axId val="343715424"/>
      </c:barChart>
      <c:catAx>
        <c:axId val="343714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15424"/>
        <c:crosses val="autoZero"/>
        <c:auto val="1"/>
        <c:lblAlgn val="ctr"/>
        <c:lblOffset val="100"/>
        <c:noMultiLvlLbl val="0"/>
      </c:catAx>
      <c:valAx>
        <c:axId val="34371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1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43570</c:v>
                </c:pt>
                <c:pt idx="1">
                  <c:v>43571</c:v>
                </c:pt>
                <c:pt idx="2">
                  <c:v>43572</c:v>
                </c:pt>
                <c:pt idx="3">
                  <c:v>43573</c:v>
                </c:pt>
                <c:pt idx="4">
                  <c:v>43574</c:v>
                </c:pt>
                <c:pt idx="5">
                  <c:v>43575</c:v>
                </c:pt>
                <c:pt idx="6">
                  <c:v>43576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66</c:v>
                </c:pt>
                <c:pt idx="1">
                  <c:v>13</c:v>
                </c:pt>
                <c:pt idx="2">
                  <c:v>24</c:v>
                </c:pt>
                <c:pt idx="3">
                  <c:v>31</c:v>
                </c:pt>
                <c:pt idx="4">
                  <c:v>40</c:v>
                </c:pt>
                <c:pt idx="5">
                  <c:v>68</c:v>
                </c:pt>
                <c:pt idx="6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F4-4647-A9CE-FEA3B6F14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733792"/>
        <c:axId val="343730840"/>
      </c:lineChart>
      <c:dateAx>
        <c:axId val="343733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30840"/>
        <c:crosses val="autoZero"/>
        <c:auto val="1"/>
        <c:lblOffset val="100"/>
        <c:baseTimeUnit val="days"/>
      </c:dateAx>
      <c:valAx>
        <c:axId val="34373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3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43570</c:v>
                </c:pt>
                <c:pt idx="1">
                  <c:v>43571</c:v>
                </c:pt>
                <c:pt idx="2">
                  <c:v>43572</c:v>
                </c:pt>
                <c:pt idx="3">
                  <c:v>43573</c:v>
                </c:pt>
                <c:pt idx="4">
                  <c:v>43574</c:v>
                </c:pt>
                <c:pt idx="5">
                  <c:v>43575</c:v>
                </c:pt>
                <c:pt idx="6">
                  <c:v>43576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</c:v>
                </c:pt>
                <c:pt idx="1">
                  <c:v>4</c:v>
                </c:pt>
                <c:pt idx="2">
                  <c:v>5</c:v>
                </c:pt>
                <c:pt idx="3">
                  <c:v>7</c:v>
                </c:pt>
                <c:pt idx="4">
                  <c:v>17</c:v>
                </c:pt>
                <c:pt idx="5">
                  <c:v>49</c:v>
                </c:pt>
                <c:pt idx="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84-4507-AB3C-0203649845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732808"/>
        <c:axId val="343733136"/>
      </c:lineChart>
      <c:dateAx>
        <c:axId val="343732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33136"/>
        <c:crosses val="autoZero"/>
        <c:auto val="1"/>
        <c:lblOffset val="100"/>
        <c:baseTimeUnit val="days"/>
      </c:dateAx>
      <c:valAx>
        <c:axId val="34373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3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Đỉnh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94067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73-4EDE-B4E8-990E5A55EA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Đỉnh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74129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73-4EDE-B4E8-990E5A55EA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Đỉnh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23451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73-4EDE-B4E8-990E5A55E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728544"/>
        <c:axId val="343726248"/>
      </c:barChart>
      <c:catAx>
        <c:axId val="34372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26248"/>
        <c:crosses val="autoZero"/>
        <c:auto val="1"/>
        <c:lblAlgn val="ctr"/>
        <c:lblOffset val="100"/>
        <c:noMultiLvlLbl val="0"/>
      </c:catAx>
      <c:valAx>
        <c:axId val="34372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2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64</c:v>
                </c:pt>
                <c:pt idx="1">
                  <c:v>1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E9-44B6-94A6-05F38D7632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5C783-AE6F-4046-9FA0-42B9569367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5319DB-3686-4D20-9FA6-E475C8758B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Vietnamnet</a:t>
            </a:r>
          </a:p>
        </p:txBody>
      </p:sp>
    </p:spTree>
    <p:extLst>
      <p:ext uri="{BB962C8B-B14F-4D97-AF65-F5344CB8AC3E}">
        <p14:creationId xmlns:p14="http://schemas.microsoft.com/office/powerpoint/2010/main" val="3921803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6A1E-7641-4C25-90AD-48D817787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Đỉnh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7CC14C-D8D2-4C5B-89C0-CDA31C0AEB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5246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413820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9947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4097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3283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3965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6865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1417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5927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24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Đỉnh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651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2EF6C-A74E-4873-9733-D8BD365863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03/22/2019 - 04/21/2019</a:t>
            </a:r>
          </a:p>
        </p:txBody>
      </p:sp>
    </p:spTree>
    <p:extLst>
      <p:ext uri="{BB962C8B-B14F-4D97-AF65-F5344CB8AC3E}">
        <p14:creationId xmlns:p14="http://schemas.microsoft.com/office/powerpoint/2010/main" val="1808993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B1F0-076E-46DC-BFFC-BFA7C65C8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DF05B6-0A73-41A7-9C93-86383333CF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5271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5DAAA-11A1-4026-9680-E03AF1DDD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F8F14-358B-4A35-B898-D6CFBE15D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0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1533A-36B2-4CBB-8A66-056032BC6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Đỉnh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62C0D2-24D1-46D5-9A1F-8178DB9B2A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1917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024635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21958507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4681397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001465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184417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6696912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94765982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2235039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0768558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9384141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7639204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5148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87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- 2019-04-21 21:00:01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Có giây phút nào bạn nhớ người yêu cũ tưởng như phát điên chưa?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221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- 2019-04-21 19:53:51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CĐV Hải Phòng mệnh danh từ lâu giờ mới được chiêm ngưỡng, cuồng nhiệt quá đi thôi ^^ 
#video #url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61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- 2019-04-21 16:40:35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Cuộc sống này chỉ toàn là lừa dối mà thôi. Trả đĩa bay của t đây
#video #car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05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- 2019-04-21 10:23:23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Ăn thôi mà, có cần đáng yêu như vậy không? :)))
#TTOL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449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A0D4C-C76C-4337-B3C6-CEA6E82044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</p:spTree>
    <p:extLst>
      <p:ext uri="{BB962C8B-B14F-4D97-AF65-F5344CB8AC3E}">
        <p14:creationId xmlns:p14="http://schemas.microsoft.com/office/powerpoint/2010/main" val="582382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8FB5A-EC6F-47EE-A698-7B37691ED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Đỉnh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88BBE7-F994-46CE-8F09-4DA8E6C8FD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1391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0765350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62276018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8989152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762825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854888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595057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01828578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09758558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25919389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76211050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9598255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4798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88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- 2019-04-21 09:22:01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Cặp đôi này mà song kiếm hợp bích thì nhất rồi. Tập đầu đã lãng mạn thế này cơ mà ahihii :v
#TTOL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4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- 2019-04-21 09:01:50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Cặp đôi này mà song kiếm hợp bích thì nhất rồi. Tập đầu đã lãng mạn thế này cơ mà ahihii :v
#TTOL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23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- 2019-04-20 22:11:26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Ngày đầu tiên của các mày ra sao :))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98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- 2019-04-20 21:15:16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Khi bạn đã quá chán với cuộc sống này..!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13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- 2019-04-20 20:33:08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Làm giàu không khó...à không, khó vãi :)))
#TTOL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012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DFCC7-9A77-4284-99B0-7BA94ABA6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</p:spTree>
    <p:extLst>
      <p:ext uri="{BB962C8B-B14F-4D97-AF65-F5344CB8AC3E}">
        <p14:creationId xmlns:p14="http://schemas.microsoft.com/office/powerpoint/2010/main" val="3581700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057B1-13CD-4CD5-A594-22B858F80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Đỉnh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68A3ED-E617-44E1-97DF-D68615E7D5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612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8577932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60165756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3043910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034227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775813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8636355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94775187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9266406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46862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63251560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8517368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9425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20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- 2019-04-20 20:31:20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Hạnh phúc ở tâm, học cách buông bỏ bạn nhé!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- 2019-04-20 20:10:29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Nhìn chồng nhảy xuống sông mà bất lực, chẳng thể làm gì...
#thờisự #Url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86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- 2019-04-20 18:30:00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Anh công an đào hoa nhất ngày hôm nay đây &lt;3 Anh có gì làm dàn người đẹp đỏ gục cả thế này.
#TTOL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29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- 2019-04-20 15:20:13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Cụ già nghễnh ngãng ra đường kiểu này thì chết dở. Không tránh kịp cụ thì đúng là oan gia. Thiếu chút nữa là cụ nằm gầm rồi.
#TTOL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531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CCE49-1D23-4384-A443-520C2926FC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</p:spTree>
    <p:extLst>
      <p:ext uri="{BB962C8B-B14F-4D97-AF65-F5344CB8AC3E}">
        <p14:creationId xmlns:p14="http://schemas.microsoft.com/office/powerpoint/2010/main" val="4021425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52359-24AB-4C4A-9AA7-3C06946C4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Đỉnh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3E2026-E26F-4448-912C-BEFC337D26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4472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7151886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50940623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2619452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46279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961108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5137976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81490867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4139536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76061937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85649002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0346101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1425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14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- 2019-04-20 09:43:53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Phụ nữ nên nhớ: PHẢI SỐNG CHO MÌNH, CHO BỐ MẸ VÀ CHO NHỮNG ĐỨA CON.
Còn những thứ khác, có hay không không quan trọng.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07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- 2019-04-19 21:09:51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Tâm bất biến giữa dòng đời vạn biến.
Nóng đến mấy cũng làm sao lay chuyển được chị!
#TTOL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923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- 2019-04-19 20:46:30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Công nghệ livestream nợ anh em chúng tôi một lời xin lỗi!
#ttol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990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7323F-43DA-4CA2-9456-F8C6EDDAD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</p:spTree>
    <p:extLst>
      <p:ext uri="{BB962C8B-B14F-4D97-AF65-F5344CB8AC3E}">
        <p14:creationId xmlns:p14="http://schemas.microsoft.com/office/powerpoint/2010/main" val="2139845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78954-D059-4051-A09A-82339D21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Đỉnh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84AA97-48FC-4DB8-9D06-19A2DEDD58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5176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6605355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41966894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64030308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31636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13498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3321197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04773674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02053636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59631223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47454518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9265428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2895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704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- 2019-04-19 20:14:47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Ra đường tầm này cái gì dính vào người cũng bốc hơi nhanh như chớp :( Mang điện thoại ra giữa đường thế bao giờ không.
#TTOL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50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- 2019-04-19 17:00:01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&lt;GÓC BỔ MẮT&gt;
Để nói về nội y và quyến rũ chắc không ai qua được Ngọc Trinh &lt;3
#TTOL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18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- 2019-04-19 16:45:17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Cô Hoa hậu "đứng núi này trông núi nọ" và cái kết đoán trước được này. Giờ thì tẽn tò ngay trên truyền hình :(
#TTOL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690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0A01F-46B3-4503-BC94-367CFAFD3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</p:spTree>
    <p:extLst>
      <p:ext uri="{BB962C8B-B14F-4D97-AF65-F5344CB8AC3E}">
        <p14:creationId xmlns:p14="http://schemas.microsoft.com/office/powerpoint/2010/main" val="1888319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CD35B-90AB-42CB-8302-BCC74DA20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Đỉnh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5C3EC3-2731-4C89-BB3A-EEF1A3C68E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7416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51336957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62983389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34362692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760016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852435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4488133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0766894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6899335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0989279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4469918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6574627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967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565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- 2019-04-19 15:45:00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Không ngờ rằng những câu chuyện công việc bên ngoài lại ảnh hưởng lớn tới cuộc sống gia đình như vậy.
#TTOL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188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- 2019-04-19 15:30:00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Nhìn cảnh bét nhè này bạn nghĩ tới ai? T@g ngay cô ấy đi nào =)))
#TTOL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80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- 2019-04-19 15:15:00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Bài học đắt giá cho các ảo thuật gia: ĐỪNG TRÌNH DIỄN BÊN CẠNH LŨ BẠN ĐỂU :v
#TTOL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545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38C94-9FE1-4A1D-B5E4-D52DDAF5A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</p:spTree>
    <p:extLst>
      <p:ext uri="{BB962C8B-B14F-4D97-AF65-F5344CB8AC3E}">
        <p14:creationId xmlns:p14="http://schemas.microsoft.com/office/powerpoint/2010/main" val="1726953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8330D-B3EB-4E57-9AF0-F6C66683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Đỉnh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2A2FE4-3E21-4A36-A4BC-29D2F7FFD7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8549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0323021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3366777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60718112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57881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226977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7060369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59878606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442997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60713869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69501755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2075684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7034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147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- 2019-04-19 15:00:00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Bị khởi tố vì liên quan gian lận điểm thi THPT quốc gia 2018, ông Trần Xuân Yến vẫn có tên trên trang web của Sở GD&amp;ĐT Sơn La kèm chức danh phó giám đốc.
#TTOL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106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- 2019-04-19 14:45:00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Cát Phượng kể câu chuyện xót xa sau khi vào viện thăm nghệ sĩ Lê Bình: "Miệng anh cười nhưng nước mắt anh chảy"
#TTOL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117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Đỉnh - 2019-04-19 14:30:06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Thiếu chút nữa là có thảm họa rồi :( May mà anh CSGT tránh kịp. :'(
#TTOL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364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715BB-216E-4E2B-896C-43070B5FE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</p:spTree>
    <p:extLst>
      <p:ext uri="{BB962C8B-B14F-4D97-AF65-F5344CB8AC3E}">
        <p14:creationId xmlns:p14="http://schemas.microsoft.com/office/powerpoint/2010/main" val="2383070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82961-87FC-4489-ACFA-32F5339C5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22E437-3813-4440-A6F5-130BE8661E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778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8124F-DE5C-4AE6-9358-DAF0E17E2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08488-E897-4E9A-813E-96E9FD84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861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C2BAF-5785-4B85-A21D-BDC1D705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16C57C-7A7E-4E01-AA4B-8C64DBCBF9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4256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D9695-5633-447E-869D-257AA3412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B5853-36AB-43E3-ADB1-D94ED0D4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228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FCBA5-6EAE-45C4-A9E1-80AE9CD05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D03DF9-C4F0-4472-97D1-7C3DD3DCB0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7587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2B0C0-4D19-4104-927C-4EE8BFB2E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B4506-1C76-434B-9584-EB5E408BB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525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C8560-1AF8-4E21-B6C3-3FAE13AC9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81C398-B7EB-48A9-B1AC-0C411788E8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8548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DC6AF-A8F8-4F4F-ACB5-76D66C374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7918D-60E0-4363-9D5A-DF0A5CED9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314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7D1D5-E288-46C0-A111-370E2BF9D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A90177-3D68-4F65-8CF4-E2831C3866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7960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10BF46-4518-4686-907F-F71EB48AFF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C6C06-C4C3-418E-A791-B03D1EB05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410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9C4C4-DCBB-4478-B86F-AD4273376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534713-B42C-4737-9665-C2E2CFE393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4399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76DE9-E0F9-4431-9B9E-E9A37EC47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76B7A-8E78-47C3-A135-380939079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69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3A93F-FF77-4350-ABD0-CA450F7D9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7C5E53-050E-400E-B5DC-389E6A9910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9161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100C3-05DC-4128-8AE2-FA05EEC1F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7E5D2-33BB-47BA-A8A3-FF4D501C6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750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FDF38-6EFF-45C9-BF71-188386532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Đỉnh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5CDF68-4B7C-4723-A096-2942246831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4620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823027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9542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263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5799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9277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097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3649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9317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71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Đỉnh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469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1DB59-A61D-413A-A65F-95FE825B9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03/22/2019 - 04/21/2019</a:t>
            </a:r>
          </a:p>
        </p:txBody>
      </p:sp>
    </p:spTree>
    <p:extLst>
      <p:ext uri="{BB962C8B-B14F-4D97-AF65-F5344CB8AC3E}">
        <p14:creationId xmlns:p14="http://schemas.microsoft.com/office/powerpoint/2010/main" val="3422871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11AE4-63C5-4764-A6F0-1017FEE74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20B076-9B60-4757-9A52-E3C1D439D6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0936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1B795-18A0-4554-9A2C-673F06665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BE081-2033-464A-A934-BEAD7249A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122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DCF63-0BEA-4E2C-B2FA-E5A56B833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Đỉnh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F361C2-FFAB-4BE9-B955-1FD4941F25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2398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93427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07957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52644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79193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98276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85545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27935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23962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19877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59184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11878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01503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27286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06206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78084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77998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60164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0300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00652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25403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24252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00910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2349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09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Đỉnh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988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48408-CF53-4A65-B43E-635809A87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</p:spTree>
    <p:extLst>
      <p:ext uri="{BB962C8B-B14F-4D97-AF65-F5344CB8AC3E}">
        <p14:creationId xmlns:p14="http://schemas.microsoft.com/office/powerpoint/2010/main" val="21216109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4B145-1CD2-4688-936B-CC42E5440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8EAB64-E76F-45F6-8167-B0D788D9A5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1551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C03B7-3A3E-4D2A-AECA-EBE0C3CB8D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1EE9F-362F-4979-813E-1DA2002C7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66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3FC25-9BFA-47BD-88FB-81DBB94EC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0BF9A6-3D81-47AD-9A9E-0778762674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6917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B37A2-6505-4824-B8E9-8919B2C0F9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A6BD1-4A8A-47FA-93F8-3327F962C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486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01E30-B948-44E9-874F-D2CE189C6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FF14EF-1644-4E0B-B26C-AAF3EBC5CF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9428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DE7E1-A214-4020-9FA0-D36B9AE72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B35E70-9B3F-4526-A151-66A57A058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30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3D290-F32C-43B1-8F1E-CC2F312B3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A67A97-6DC7-4283-846B-C51F1E63EE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3418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85D16-57B8-444F-A3CE-E810810D0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276B4-EE06-4CC7-8E31-B46DB0543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067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09043-F333-43EA-AFE9-AD41A2EDE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Post Type 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B08B1A-9397-4BA0-8E8A-7BFCB3E7D3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030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DA0F2-EE8C-4544-A307-7378EFDC9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33802-701D-4F40-A62C-CCA5CCFDC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092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E3A9C-DD95-4169-BD69-FE9973AC2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Đỉnh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EBB907-EC19-487E-B8AC-C20592F8B1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3417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3AEEC-5D90-4C7C-9091-ED7000BDFD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86F05-2EBE-400E-B8B9-622C99748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046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962</Words>
  <Application>Microsoft Office PowerPoint</Application>
  <PresentationFormat>On-screen Show (4:3)</PresentationFormat>
  <Paragraphs>529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Social Report</vt:lpstr>
      <vt:lpstr>Facebook Fans Table | Đỉnh</vt:lpstr>
      <vt:lpstr>Facebook Impressions | Đỉnh</vt:lpstr>
      <vt:lpstr>Facebook Own Posts Table | Đỉnh - 1 of 7</vt:lpstr>
      <vt:lpstr>Facebook Own Posts Table | Đỉnh - 2 of 7</vt:lpstr>
      <vt:lpstr>Facebook Own Posts Table | Đỉnh - 3 of 7</vt:lpstr>
      <vt:lpstr>Facebook Own Posts Table | Đỉnh - 4 of 7</vt:lpstr>
      <vt:lpstr>Facebook Own Posts Table | Đỉnh - 5 of 7</vt:lpstr>
      <vt:lpstr>Facebook Own Posts Table | Đỉnh - 6 of 7</vt:lpstr>
      <vt:lpstr>Facebook Own Posts Table | Đỉnh - 7 of 7</vt:lpstr>
      <vt:lpstr>Facebook Reach | Đỉnh</vt:lpstr>
      <vt:lpstr>Facebook Engaged Users | Đỉnh</vt:lpstr>
      <vt:lpstr>Facebook Own Posts | Đỉnh</vt:lpstr>
      <vt:lpstr>Facebook Own Posts By Hour | Đỉnh</vt:lpstr>
      <vt:lpstr>Facebook Own Posts By Weekday | Đỉnh</vt:lpstr>
      <vt:lpstr>Facebook Post Type Distribution Per Profile | Đỉnh</vt:lpstr>
      <vt:lpstr>Facebook Interaction Rate By Post Type | Đỉnh</vt:lpstr>
      <vt:lpstr>Facebook Fans Table | Đỉnh</vt:lpstr>
      <vt:lpstr>Facebook Fan Demographics | Đỉnh</vt:lpstr>
      <vt:lpstr>Facebook Key Metrics Table | Đỉnh</vt:lpstr>
      <vt:lpstr>Facebook Average Interactions Per Post | Đỉnh</vt:lpstr>
      <vt:lpstr>Facebook Total Interactions | Đỉnh</vt:lpstr>
      <vt:lpstr>Facebook Average Comments Per Post | Đỉnh</vt:lpstr>
      <vt:lpstr>Facebook Average Shares Per Post | Đỉnh</vt:lpstr>
      <vt:lpstr>Facebook Reach by Post Type  | Đỉnh</vt:lpstr>
      <vt:lpstr>Facebook Post Type Distribution | Đỉnh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Report</dc:title>
  <dc:creator>Frederik Peiniger</dc:creator>
  <cp:lastModifiedBy>Frederik Peiniger</cp:lastModifiedBy>
  <cp:revision>1</cp:revision>
  <dcterms:created xsi:type="dcterms:W3CDTF">2019-04-22T03:11:05Z</dcterms:created>
  <dcterms:modified xsi:type="dcterms:W3CDTF">2019-04-22T03:11:54Z</dcterms:modified>
</cp:coreProperties>
</file>