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Vietnamnet.vn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Sheet1!$B$2:$B$27</c:f>
              <c:numCache>
                <c:formatCode>General</c:formatCode>
                <c:ptCount val="26"/>
                <c:pt idx="0">
                  <c:v>315</c:v>
                </c:pt>
                <c:pt idx="1">
                  <c:v>282</c:v>
                </c:pt>
                <c:pt idx="2">
                  <c:v>283</c:v>
                </c:pt>
                <c:pt idx="3">
                  <c:v>279</c:v>
                </c:pt>
                <c:pt idx="4">
                  <c:v>236</c:v>
                </c:pt>
                <c:pt idx="5">
                  <c:v>229</c:v>
                </c:pt>
                <c:pt idx="6">
                  <c:v>235</c:v>
                </c:pt>
                <c:pt idx="7">
                  <c:v>253</c:v>
                </c:pt>
                <c:pt idx="8">
                  <c:v>217</c:v>
                </c:pt>
                <c:pt idx="9">
                  <c:v>212</c:v>
                </c:pt>
                <c:pt idx="10">
                  <c:v>183</c:v>
                </c:pt>
                <c:pt idx="11">
                  <c:v>5073674</c:v>
                </c:pt>
                <c:pt idx="12">
                  <c:v>5089350</c:v>
                </c:pt>
                <c:pt idx="13">
                  <c:v>3533649</c:v>
                </c:pt>
                <c:pt idx="14">
                  <c:v>3722077</c:v>
                </c:pt>
                <c:pt idx="15">
                  <c:v>3506093</c:v>
                </c:pt>
                <c:pt idx="16">
                  <c:v>4816731</c:v>
                </c:pt>
                <c:pt idx="17">
                  <c:v>6951296</c:v>
                </c:pt>
                <c:pt idx="18">
                  <c:v>6497322</c:v>
                </c:pt>
                <c:pt idx="19">
                  <c:v>4865057</c:v>
                </c:pt>
                <c:pt idx="20">
                  <c:v>5905629</c:v>
                </c:pt>
                <c:pt idx="21">
                  <c:v>8453845</c:v>
                </c:pt>
                <c:pt idx="22">
                  <c:v>7020930</c:v>
                </c:pt>
                <c:pt idx="23">
                  <c:v>9255606</c:v>
                </c:pt>
                <c:pt idx="24">
                  <c:v>14307575</c:v>
                </c:pt>
                <c:pt idx="25">
                  <c:v>10562918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5A-43B0-869E-E271382E26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Đời sống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Sheet1!$C$2:$C$27</c:f>
              <c:numCache>
                <c:formatCode>General</c:formatCode>
                <c:ptCount val="26"/>
                <c:pt idx="0">
                  <c:v>23283072</c:v>
                </c:pt>
                <c:pt idx="1">
                  <c:v>20045632</c:v>
                </c:pt>
                <c:pt idx="2">
                  <c:v>21958624</c:v>
                </c:pt>
                <c:pt idx="3">
                  <c:v>23488858</c:v>
                </c:pt>
                <c:pt idx="4">
                  <c:v>22648992</c:v>
                </c:pt>
                <c:pt idx="5">
                  <c:v>23509222</c:v>
                </c:pt>
                <c:pt idx="6">
                  <c:v>21931005</c:v>
                </c:pt>
                <c:pt idx="7">
                  <c:v>26650337</c:v>
                </c:pt>
                <c:pt idx="8">
                  <c:v>26166836</c:v>
                </c:pt>
                <c:pt idx="9">
                  <c:v>28139349</c:v>
                </c:pt>
                <c:pt idx="10">
                  <c:v>23478465</c:v>
                </c:pt>
                <c:pt idx="11">
                  <c:v>20456086</c:v>
                </c:pt>
                <c:pt idx="12">
                  <c:v>19534561</c:v>
                </c:pt>
                <c:pt idx="13">
                  <c:v>16791676</c:v>
                </c:pt>
                <c:pt idx="14">
                  <c:v>14883966</c:v>
                </c:pt>
                <c:pt idx="15">
                  <c:v>15913983</c:v>
                </c:pt>
                <c:pt idx="16">
                  <c:v>18528952</c:v>
                </c:pt>
                <c:pt idx="17">
                  <c:v>16443218</c:v>
                </c:pt>
                <c:pt idx="18">
                  <c:v>15769293</c:v>
                </c:pt>
                <c:pt idx="19">
                  <c:v>16148978</c:v>
                </c:pt>
                <c:pt idx="20">
                  <c:v>18523257</c:v>
                </c:pt>
                <c:pt idx="21">
                  <c:v>18944804</c:v>
                </c:pt>
                <c:pt idx="22">
                  <c:v>17306967</c:v>
                </c:pt>
                <c:pt idx="23">
                  <c:v>20112848</c:v>
                </c:pt>
                <c:pt idx="24">
                  <c:v>26945325</c:v>
                </c:pt>
                <c:pt idx="25">
                  <c:v>26289260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85A-43B0-869E-E271382E26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Đỉnh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Sheet1!$D$2:$D$27</c:f>
              <c:numCache>
                <c:formatCode>General</c:formatCode>
                <c:ptCount val="26"/>
                <c:pt idx="0">
                  <c:v>4096324</c:v>
                </c:pt>
                <c:pt idx="1">
                  <c:v>3094384</c:v>
                </c:pt>
                <c:pt idx="2">
                  <c:v>5312412</c:v>
                </c:pt>
                <c:pt idx="3">
                  <c:v>4418318</c:v>
                </c:pt>
                <c:pt idx="4">
                  <c:v>4561583</c:v>
                </c:pt>
                <c:pt idx="5">
                  <c:v>6589040</c:v>
                </c:pt>
                <c:pt idx="6">
                  <c:v>4673097</c:v>
                </c:pt>
                <c:pt idx="7">
                  <c:v>5099338</c:v>
                </c:pt>
                <c:pt idx="8">
                  <c:v>4441944</c:v>
                </c:pt>
                <c:pt idx="9">
                  <c:v>3795321</c:v>
                </c:pt>
                <c:pt idx="10">
                  <c:v>3787947</c:v>
                </c:pt>
                <c:pt idx="11">
                  <c:v>2951481</c:v>
                </c:pt>
                <c:pt idx="12">
                  <c:v>2286851</c:v>
                </c:pt>
                <c:pt idx="13">
                  <c:v>1977611</c:v>
                </c:pt>
                <c:pt idx="14">
                  <c:v>2049900</c:v>
                </c:pt>
                <c:pt idx="15">
                  <c:v>2098023</c:v>
                </c:pt>
                <c:pt idx="16">
                  <c:v>2601734</c:v>
                </c:pt>
                <c:pt idx="17">
                  <c:v>2373473</c:v>
                </c:pt>
                <c:pt idx="18">
                  <c:v>2088871</c:v>
                </c:pt>
                <c:pt idx="19">
                  <c:v>2033838</c:v>
                </c:pt>
                <c:pt idx="20">
                  <c:v>3080938</c:v>
                </c:pt>
                <c:pt idx="21">
                  <c:v>3379239</c:v>
                </c:pt>
                <c:pt idx="22">
                  <c:v>2548155</c:v>
                </c:pt>
                <c:pt idx="23">
                  <c:v>2856285</c:v>
                </c:pt>
                <c:pt idx="24">
                  <c:v>3092505</c:v>
                </c:pt>
                <c:pt idx="25">
                  <c:v>2528169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85A-43B0-869E-E271382E267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Bão Mạng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Sheet1!$E$2:$E$27</c:f>
              <c:numCache>
                <c:formatCode>General</c:formatCode>
                <c:ptCount val="26"/>
                <c:pt idx="0">
                  <c:v>47078</c:v>
                </c:pt>
                <c:pt idx="1">
                  <c:v>34643</c:v>
                </c:pt>
                <c:pt idx="2">
                  <c:v>31256</c:v>
                </c:pt>
                <c:pt idx="3">
                  <c:v>40867</c:v>
                </c:pt>
                <c:pt idx="4">
                  <c:v>44966</c:v>
                </c:pt>
                <c:pt idx="5">
                  <c:v>43830</c:v>
                </c:pt>
                <c:pt idx="6">
                  <c:v>45269</c:v>
                </c:pt>
                <c:pt idx="7">
                  <c:v>41023</c:v>
                </c:pt>
                <c:pt idx="8">
                  <c:v>57584</c:v>
                </c:pt>
                <c:pt idx="9">
                  <c:v>65307</c:v>
                </c:pt>
                <c:pt idx="10">
                  <c:v>46830</c:v>
                </c:pt>
                <c:pt idx="11">
                  <c:v>31046</c:v>
                </c:pt>
                <c:pt idx="12">
                  <c:v>25978</c:v>
                </c:pt>
                <c:pt idx="13">
                  <c:v>27132</c:v>
                </c:pt>
                <c:pt idx="14">
                  <c:v>21365</c:v>
                </c:pt>
                <c:pt idx="15">
                  <c:v>22280</c:v>
                </c:pt>
                <c:pt idx="16">
                  <c:v>21051</c:v>
                </c:pt>
                <c:pt idx="17">
                  <c:v>21979</c:v>
                </c:pt>
                <c:pt idx="18">
                  <c:v>27654</c:v>
                </c:pt>
                <c:pt idx="19">
                  <c:v>18394</c:v>
                </c:pt>
                <c:pt idx="20">
                  <c:v>21053</c:v>
                </c:pt>
                <c:pt idx="21">
                  <c:v>16894</c:v>
                </c:pt>
                <c:pt idx="22">
                  <c:v>16887</c:v>
                </c:pt>
                <c:pt idx="23">
                  <c:v>18904</c:v>
                </c:pt>
                <c:pt idx="24">
                  <c:v>21424</c:v>
                </c:pt>
                <c:pt idx="25">
                  <c:v>32318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85A-43B0-869E-E271382E267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Mất điện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Sheet1!$F$2:$F$27</c:f>
              <c:numCache>
                <c:formatCode>General</c:formatCode>
                <c:ptCount val="26"/>
                <c:pt idx="0">
                  <c:v>24310</c:v>
                </c:pt>
                <c:pt idx="1">
                  <c:v>21325</c:v>
                </c:pt>
                <c:pt idx="2">
                  <c:v>22765</c:v>
                </c:pt>
                <c:pt idx="3">
                  <c:v>18812</c:v>
                </c:pt>
                <c:pt idx="4">
                  <c:v>15735</c:v>
                </c:pt>
                <c:pt idx="5">
                  <c:v>27592</c:v>
                </c:pt>
                <c:pt idx="6">
                  <c:v>31688</c:v>
                </c:pt>
                <c:pt idx="7">
                  <c:v>37105</c:v>
                </c:pt>
                <c:pt idx="8">
                  <c:v>41936</c:v>
                </c:pt>
                <c:pt idx="9">
                  <c:v>41695</c:v>
                </c:pt>
                <c:pt idx="10">
                  <c:v>30132</c:v>
                </c:pt>
                <c:pt idx="11">
                  <c:v>29082</c:v>
                </c:pt>
                <c:pt idx="12">
                  <c:v>24737</c:v>
                </c:pt>
                <c:pt idx="13">
                  <c:v>22492</c:v>
                </c:pt>
                <c:pt idx="14">
                  <c:v>22652</c:v>
                </c:pt>
                <c:pt idx="15">
                  <c:v>17152</c:v>
                </c:pt>
                <c:pt idx="16">
                  <c:v>11640</c:v>
                </c:pt>
                <c:pt idx="17">
                  <c:v>13158</c:v>
                </c:pt>
                <c:pt idx="18">
                  <c:v>11131</c:v>
                </c:pt>
                <c:pt idx="19">
                  <c:v>10927</c:v>
                </c:pt>
                <c:pt idx="20">
                  <c:v>10315</c:v>
                </c:pt>
                <c:pt idx="21">
                  <c:v>7111</c:v>
                </c:pt>
                <c:pt idx="22">
                  <c:v>10197</c:v>
                </c:pt>
                <c:pt idx="23">
                  <c:v>9350</c:v>
                </c:pt>
                <c:pt idx="24">
                  <c:v>6355</c:v>
                </c:pt>
                <c:pt idx="25">
                  <c:v>5265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85A-43B0-869E-E271382E267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High five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Sheet1!$G$2:$G$27</c:f>
              <c:numCache>
                <c:formatCode>General</c:formatCode>
                <c:ptCount val="26"/>
                <c:pt idx="0">
                  <c:v>3383</c:v>
                </c:pt>
                <c:pt idx="1">
                  <c:v>1748</c:v>
                </c:pt>
                <c:pt idx="2">
                  <c:v>1805</c:v>
                </c:pt>
                <c:pt idx="3">
                  <c:v>1649</c:v>
                </c:pt>
                <c:pt idx="4">
                  <c:v>2540</c:v>
                </c:pt>
                <c:pt idx="5">
                  <c:v>1037</c:v>
                </c:pt>
                <c:pt idx="6">
                  <c:v>1125</c:v>
                </c:pt>
                <c:pt idx="7">
                  <c:v>1112</c:v>
                </c:pt>
                <c:pt idx="8">
                  <c:v>1298</c:v>
                </c:pt>
                <c:pt idx="9">
                  <c:v>1780</c:v>
                </c:pt>
                <c:pt idx="10">
                  <c:v>1770</c:v>
                </c:pt>
                <c:pt idx="11">
                  <c:v>2604</c:v>
                </c:pt>
                <c:pt idx="12">
                  <c:v>2318</c:v>
                </c:pt>
                <c:pt idx="13">
                  <c:v>1633</c:v>
                </c:pt>
                <c:pt idx="14">
                  <c:v>1161</c:v>
                </c:pt>
                <c:pt idx="15">
                  <c:v>1021</c:v>
                </c:pt>
                <c:pt idx="16">
                  <c:v>1638</c:v>
                </c:pt>
                <c:pt idx="17">
                  <c:v>2385</c:v>
                </c:pt>
                <c:pt idx="18">
                  <c:v>1231</c:v>
                </c:pt>
                <c:pt idx="19">
                  <c:v>1101</c:v>
                </c:pt>
                <c:pt idx="20">
                  <c:v>863</c:v>
                </c:pt>
                <c:pt idx="21">
                  <c:v>1380</c:v>
                </c:pt>
                <c:pt idx="22">
                  <c:v>1311</c:v>
                </c:pt>
                <c:pt idx="23">
                  <c:v>3370</c:v>
                </c:pt>
                <c:pt idx="24">
                  <c:v>1946</c:v>
                </c:pt>
                <c:pt idx="25">
                  <c:v>1386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85A-43B0-869E-E271382E26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603888"/>
        <c:axId val="290005368"/>
      </c:lineChart>
      <c:dateAx>
        <c:axId val="338603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05368"/>
        <c:crosses val="autoZero"/>
        <c:auto val="1"/>
        <c:lblOffset val="100"/>
        <c:baseTimeUnit val="days"/>
      </c:dateAx>
      <c:valAx>
        <c:axId val="290005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603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Vietnamnet.vn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Sheet1!$B$2:$B$27</c:f>
              <c:numCache>
                <c:formatCode>General</c:formatCode>
                <c:ptCount val="26"/>
                <c:pt idx="0">
                  <c:v>212</c:v>
                </c:pt>
                <c:pt idx="1">
                  <c:v>193</c:v>
                </c:pt>
                <c:pt idx="2">
                  <c:v>216</c:v>
                </c:pt>
                <c:pt idx="3">
                  <c:v>203</c:v>
                </c:pt>
                <c:pt idx="4">
                  <c:v>192</c:v>
                </c:pt>
                <c:pt idx="5">
                  <c:v>175</c:v>
                </c:pt>
                <c:pt idx="6">
                  <c:v>156</c:v>
                </c:pt>
                <c:pt idx="7">
                  <c:v>173</c:v>
                </c:pt>
                <c:pt idx="8">
                  <c:v>161</c:v>
                </c:pt>
                <c:pt idx="9">
                  <c:v>162</c:v>
                </c:pt>
                <c:pt idx="10">
                  <c:v>142</c:v>
                </c:pt>
                <c:pt idx="11">
                  <c:v>821746</c:v>
                </c:pt>
                <c:pt idx="12">
                  <c:v>887311</c:v>
                </c:pt>
                <c:pt idx="13">
                  <c:v>814772</c:v>
                </c:pt>
                <c:pt idx="14">
                  <c:v>1152140</c:v>
                </c:pt>
                <c:pt idx="15">
                  <c:v>1204170</c:v>
                </c:pt>
                <c:pt idx="16">
                  <c:v>1664068</c:v>
                </c:pt>
                <c:pt idx="17">
                  <c:v>2515253</c:v>
                </c:pt>
                <c:pt idx="18">
                  <c:v>2509666</c:v>
                </c:pt>
                <c:pt idx="19">
                  <c:v>2182348</c:v>
                </c:pt>
                <c:pt idx="20">
                  <c:v>1972180</c:v>
                </c:pt>
                <c:pt idx="21">
                  <c:v>2675531</c:v>
                </c:pt>
                <c:pt idx="22">
                  <c:v>2432665</c:v>
                </c:pt>
                <c:pt idx="23">
                  <c:v>3202180</c:v>
                </c:pt>
                <c:pt idx="24">
                  <c:v>5996083</c:v>
                </c:pt>
                <c:pt idx="25">
                  <c:v>4567823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DE-427A-ACB3-C71D919DA2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Đời sống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Sheet1!$C$2:$C$27</c:f>
              <c:numCache>
                <c:formatCode>General</c:formatCode>
                <c:ptCount val="26"/>
                <c:pt idx="0">
                  <c:v>8626610</c:v>
                </c:pt>
                <c:pt idx="1">
                  <c:v>8478877</c:v>
                </c:pt>
                <c:pt idx="2">
                  <c:v>8685718</c:v>
                </c:pt>
                <c:pt idx="3">
                  <c:v>8994241</c:v>
                </c:pt>
                <c:pt idx="4">
                  <c:v>8930658</c:v>
                </c:pt>
                <c:pt idx="5">
                  <c:v>8976296</c:v>
                </c:pt>
                <c:pt idx="6">
                  <c:v>8989823</c:v>
                </c:pt>
                <c:pt idx="7">
                  <c:v>10620681</c:v>
                </c:pt>
                <c:pt idx="8">
                  <c:v>10601020</c:v>
                </c:pt>
                <c:pt idx="9">
                  <c:v>10406792</c:v>
                </c:pt>
                <c:pt idx="10">
                  <c:v>9490321</c:v>
                </c:pt>
                <c:pt idx="11">
                  <c:v>8986320</c:v>
                </c:pt>
                <c:pt idx="12">
                  <c:v>8504213</c:v>
                </c:pt>
                <c:pt idx="13">
                  <c:v>7326226</c:v>
                </c:pt>
                <c:pt idx="14">
                  <c:v>6408202</c:v>
                </c:pt>
                <c:pt idx="15">
                  <c:v>6730642</c:v>
                </c:pt>
                <c:pt idx="16">
                  <c:v>7146224</c:v>
                </c:pt>
                <c:pt idx="17">
                  <c:v>6807060</c:v>
                </c:pt>
                <c:pt idx="18">
                  <c:v>6876279</c:v>
                </c:pt>
                <c:pt idx="19">
                  <c:v>6916410</c:v>
                </c:pt>
                <c:pt idx="20">
                  <c:v>7182295</c:v>
                </c:pt>
                <c:pt idx="21">
                  <c:v>7417941</c:v>
                </c:pt>
                <c:pt idx="22">
                  <c:v>7392946</c:v>
                </c:pt>
                <c:pt idx="23">
                  <c:v>8555702</c:v>
                </c:pt>
                <c:pt idx="24">
                  <c:v>9841235</c:v>
                </c:pt>
                <c:pt idx="25">
                  <c:v>10244259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4DE-427A-ACB3-C71D919DA2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Đỉnh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Sheet1!$D$2:$D$27</c:f>
              <c:numCache>
                <c:formatCode>General</c:formatCode>
                <c:ptCount val="26"/>
                <c:pt idx="0">
                  <c:v>2319319</c:v>
                </c:pt>
                <c:pt idx="1">
                  <c:v>1744581</c:v>
                </c:pt>
                <c:pt idx="2">
                  <c:v>2681402</c:v>
                </c:pt>
                <c:pt idx="3">
                  <c:v>2501328</c:v>
                </c:pt>
                <c:pt idx="4">
                  <c:v>2342236</c:v>
                </c:pt>
                <c:pt idx="5">
                  <c:v>3269584</c:v>
                </c:pt>
                <c:pt idx="6">
                  <c:v>2677930</c:v>
                </c:pt>
                <c:pt idx="7">
                  <c:v>2812956</c:v>
                </c:pt>
                <c:pt idx="8">
                  <c:v>2471178</c:v>
                </c:pt>
                <c:pt idx="9">
                  <c:v>2022286</c:v>
                </c:pt>
                <c:pt idx="10">
                  <c:v>1930824</c:v>
                </c:pt>
                <c:pt idx="11">
                  <c:v>1735051</c:v>
                </c:pt>
                <c:pt idx="12">
                  <c:v>1388829</c:v>
                </c:pt>
                <c:pt idx="13">
                  <c:v>1206801</c:v>
                </c:pt>
                <c:pt idx="14">
                  <c:v>1120595</c:v>
                </c:pt>
                <c:pt idx="15">
                  <c:v>1222679</c:v>
                </c:pt>
                <c:pt idx="16">
                  <c:v>1383557</c:v>
                </c:pt>
                <c:pt idx="17">
                  <c:v>1288311</c:v>
                </c:pt>
                <c:pt idx="18">
                  <c:v>1185002</c:v>
                </c:pt>
                <c:pt idx="19">
                  <c:v>1218227</c:v>
                </c:pt>
                <c:pt idx="20">
                  <c:v>1448416</c:v>
                </c:pt>
                <c:pt idx="21">
                  <c:v>1743295</c:v>
                </c:pt>
                <c:pt idx="22">
                  <c:v>1449299</c:v>
                </c:pt>
                <c:pt idx="23">
                  <c:v>1536259</c:v>
                </c:pt>
                <c:pt idx="24">
                  <c:v>1521689</c:v>
                </c:pt>
                <c:pt idx="25">
                  <c:v>1472039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4DE-427A-ACB3-C71D919DA2C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Bão Mạng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Sheet1!$E$2:$E$27</c:f>
              <c:numCache>
                <c:formatCode>General</c:formatCode>
                <c:ptCount val="26"/>
                <c:pt idx="0">
                  <c:v>36418</c:v>
                </c:pt>
                <c:pt idx="1">
                  <c:v>26404</c:v>
                </c:pt>
                <c:pt idx="2">
                  <c:v>24271</c:v>
                </c:pt>
                <c:pt idx="3">
                  <c:v>33025</c:v>
                </c:pt>
                <c:pt idx="4">
                  <c:v>35005</c:v>
                </c:pt>
                <c:pt idx="5">
                  <c:v>34671</c:v>
                </c:pt>
                <c:pt idx="6">
                  <c:v>34992</c:v>
                </c:pt>
                <c:pt idx="7">
                  <c:v>33420</c:v>
                </c:pt>
                <c:pt idx="8">
                  <c:v>45865</c:v>
                </c:pt>
                <c:pt idx="9">
                  <c:v>50002</c:v>
                </c:pt>
                <c:pt idx="10">
                  <c:v>38566</c:v>
                </c:pt>
                <c:pt idx="11">
                  <c:v>24157</c:v>
                </c:pt>
                <c:pt idx="12">
                  <c:v>20401</c:v>
                </c:pt>
                <c:pt idx="13">
                  <c:v>20936</c:v>
                </c:pt>
                <c:pt idx="14">
                  <c:v>16385</c:v>
                </c:pt>
                <c:pt idx="15">
                  <c:v>17318</c:v>
                </c:pt>
                <c:pt idx="16">
                  <c:v>16237</c:v>
                </c:pt>
                <c:pt idx="17">
                  <c:v>17082</c:v>
                </c:pt>
                <c:pt idx="18">
                  <c:v>20998</c:v>
                </c:pt>
                <c:pt idx="19">
                  <c:v>14849</c:v>
                </c:pt>
                <c:pt idx="20">
                  <c:v>15612</c:v>
                </c:pt>
                <c:pt idx="21">
                  <c:v>12202</c:v>
                </c:pt>
                <c:pt idx="22">
                  <c:v>13290</c:v>
                </c:pt>
                <c:pt idx="23">
                  <c:v>14883</c:v>
                </c:pt>
                <c:pt idx="24">
                  <c:v>17482</c:v>
                </c:pt>
                <c:pt idx="25">
                  <c:v>24062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4DE-427A-ACB3-C71D919DA2C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Mất điện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Sheet1!$F$2:$F$27</c:f>
              <c:numCache>
                <c:formatCode>General</c:formatCode>
                <c:ptCount val="26"/>
                <c:pt idx="0">
                  <c:v>19166</c:v>
                </c:pt>
                <c:pt idx="1">
                  <c:v>17728</c:v>
                </c:pt>
                <c:pt idx="2">
                  <c:v>18296</c:v>
                </c:pt>
                <c:pt idx="3">
                  <c:v>14687</c:v>
                </c:pt>
                <c:pt idx="4">
                  <c:v>12787</c:v>
                </c:pt>
                <c:pt idx="5">
                  <c:v>20880</c:v>
                </c:pt>
                <c:pt idx="6">
                  <c:v>24664</c:v>
                </c:pt>
                <c:pt idx="7">
                  <c:v>29016</c:v>
                </c:pt>
                <c:pt idx="8">
                  <c:v>33258</c:v>
                </c:pt>
                <c:pt idx="9">
                  <c:v>32077</c:v>
                </c:pt>
                <c:pt idx="10">
                  <c:v>23490</c:v>
                </c:pt>
                <c:pt idx="11">
                  <c:v>23166</c:v>
                </c:pt>
                <c:pt idx="12">
                  <c:v>19671</c:v>
                </c:pt>
                <c:pt idx="13">
                  <c:v>18572</c:v>
                </c:pt>
                <c:pt idx="14">
                  <c:v>17673</c:v>
                </c:pt>
                <c:pt idx="15">
                  <c:v>13131</c:v>
                </c:pt>
                <c:pt idx="16">
                  <c:v>8927</c:v>
                </c:pt>
                <c:pt idx="17">
                  <c:v>9697</c:v>
                </c:pt>
                <c:pt idx="18">
                  <c:v>8983</c:v>
                </c:pt>
                <c:pt idx="19">
                  <c:v>8496</c:v>
                </c:pt>
                <c:pt idx="20">
                  <c:v>7996</c:v>
                </c:pt>
                <c:pt idx="21">
                  <c:v>5554</c:v>
                </c:pt>
                <c:pt idx="22">
                  <c:v>8295</c:v>
                </c:pt>
                <c:pt idx="23">
                  <c:v>7461</c:v>
                </c:pt>
                <c:pt idx="24">
                  <c:v>5145</c:v>
                </c:pt>
                <c:pt idx="25">
                  <c:v>4061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4DE-427A-ACB3-C71D919DA2C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High five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Sheet1!$G$2:$G$27</c:f>
              <c:numCache>
                <c:formatCode>General</c:formatCode>
                <c:ptCount val="26"/>
                <c:pt idx="0">
                  <c:v>2360</c:v>
                </c:pt>
                <c:pt idx="1">
                  <c:v>1198</c:v>
                </c:pt>
                <c:pt idx="2">
                  <c:v>1309</c:v>
                </c:pt>
                <c:pt idx="3">
                  <c:v>1098</c:v>
                </c:pt>
                <c:pt idx="4">
                  <c:v>1464</c:v>
                </c:pt>
                <c:pt idx="5">
                  <c:v>737</c:v>
                </c:pt>
                <c:pt idx="6">
                  <c:v>697</c:v>
                </c:pt>
                <c:pt idx="7">
                  <c:v>803</c:v>
                </c:pt>
                <c:pt idx="8">
                  <c:v>992</c:v>
                </c:pt>
                <c:pt idx="9">
                  <c:v>1209</c:v>
                </c:pt>
                <c:pt idx="10">
                  <c:v>1196</c:v>
                </c:pt>
                <c:pt idx="11">
                  <c:v>1695</c:v>
                </c:pt>
                <c:pt idx="12">
                  <c:v>1567</c:v>
                </c:pt>
                <c:pt idx="13">
                  <c:v>1178</c:v>
                </c:pt>
                <c:pt idx="14">
                  <c:v>835</c:v>
                </c:pt>
                <c:pt idx="15">
                  <c:v>713</c:v>
                </c:pt>
                <c:pt idx="16">
                  <c:v>1121</c:v>
                </c:pt>
                <c:pt idx="17">
                  <c:v>1597</c:v>
                </c:pt>
                <c:pt idx="18">
                  <c:v>869</c:v>
                </c:pt>
                <c:pt idx="19">
                  <c:v>797</c:v>
                </c:pt>
                <c:pt idx="20">
                  <c:v>621</c:v>
                </c:pt>
                <c:pt idx="21">
                  <c:v>875</c:v>
                </c:pt>
                <c:pt idx="22">
                  <c:v>904</c:v>
                </c:pt>
                <c:pt idx="23">
                  <c:v>2255</c:v>
                </c:pt>
                <c:pt idx="24">
                  <c:v>1330</c:v>
                </c:pt>
                <c:pt idx="25">
                  <c:v>1000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4DE-427A-ACB3-C71D919DA2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7562944"/>
        <c:axId val="457563600"/>
      </c:lineChart>
      <c:dateAx>
        <c:axId val="457562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7563600"/>
        <c:crosses val="autoZero"/>
        <c:auto val="1"/>
        <c:lblOffset val="100"/>
        <c:baseTimeUnit val="days"/>
      </c:dateAx>
      <c:valAx>
        <c:axId val="457563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756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Vietnamnet.vn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Sheet1!$B$2:$B$27</c:f>
              <c:numCache>
                <c:formatCode>General</c:formatCode>
                <c:ptCount val="26"/>
                <c:pt idx="0">
                  <c:v>13</c:v>
                </c:pt>
                <c:pt idx="1">
                  <c:v>15</c:v>
                </c:pt>
                <c:pt idx="2">
                  <c:v>13</c:v>
                </c:pt>
                <c:pt idx="3">
                  <c:v>10</c:v>
                </c:pt>
                <c:pt idx="4">
                  <c:v>15</c:v>
                </c:pt>
                <c:pt idx="5">
                  <c:v>16</c:v>
                </c:pt>
                <c:pt idx="6">
                  <c:v>18</c:v>
                </c:pt>
                <c:pt idx="7">
                  <c:v>10</c:v>
                </c:pt>
                <c:pt idx="8">
                  <c:v>20</c:v>
                </c:pt>
                <c:pt idx="9">
                  <c:v>16</c:v>
                </c:pt>
                <c:pt idx="10">
                  <c:v>14</c:v>
                </c:pt>
                <c:pt idx="11">
                  <c:v>186690</c:v>
                </c:pt>
                <c:pt idx="12">
                  <c:v>172880</c:v>
                </c:pt>
                <c:pt idx="13">
                  <c:v>146473</c:v>
                </c:pt>
                <c:pt idx="14">
                  <c:v>134835</c:v>
                </c:pt>
                <c:pt idx="15">
                  <c:v>159200</c:v>
                </c:pt>
                <c:pt idx="16">
                  <c:v>197542</c:v>
                </c:pt>
                <c:pt idx="17">
                  <c:v>314903</c:v>
                </c:pt>
                <c:pt idx="18">
                  <c:v>277437</c:v>
                </c:pt>
                <c:pt idx="19">
                  <c:v>246199</c:v>
                </c:pt>
                <c:pt idx="20">
                  <c:v>272952</c:v>
                </c:pt>
                <c:pt idx="21">
                  <c:v>433606</c:v>
                </c:pt>
                <c:pt idx="22">
                  <c:v>287665</c:v>
                </c:pt>
                <c:pt idx="23">
                  <c:v>399911</c:v>
                </c:pt>
                <c:pt idx="24">
                  <c:v>859566</c:v>
                </c:pt>
                <c:pt idx="25">
                  <c:v>597108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B1-4974-81FC-19B26DE9F5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Đời sống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Sheet1!$C$2:$C$27</c:f>
              <c:numCache>
                <c:formatCode>General</c:formatCode>
                <c:ptCount val="26"/>
                <c:pt idx="0">
                  <c:v>1377968</c:v>
                </c:pt>
                <c:pt idx="1">
                  <c:v>1302228</c:v>
                </c:pt>
                <c:pt idx="2">
                  <c:v>1375129</c:v>
                </c:pt>
                <c:pt idx="3">
                  <c:v>1512614</c:v>
                </c:pt>
                <c:pt idx="4">
                  <c:v>1448399</c:v>
                </c:pt>
                <c:pt idx="5">
                  <c:v>1584062</c:v>
                </c:pt>
                <c:pt idx="6">
                  <c:v>1454876</c:v>
                </c:pt>
                <c:pt idx="7">
                  <c:v>1678338</c:v>
                </c:pt>
                <c:pt idx="8">
                  <c:v>1858461</c:v>
                </c:pt>
                <c:pt idx="9">
                  <c:v>2161838</c:v>
                </c:pt>
                <c:pt idx="10">
                  <c:v>1658914</c:v>
                </c:pt>
                <c:pt idx="11">
                  <c:v>1409322</c:v>
                </c:pt>
                <c:pt idx="12">
                  <c:v>1361002</c:v>
                </c:pt>
                <c:pt idx="13">
                  <c:v>1177754</c:v>
                </c:pt>
                <c:pt idx="14">
                  <c:v>1031398</c:v>
                </c:pt>
                <c:pt idx="15">
                  <c:v>1097888</c:v>
                </c:pt>
                <c:pt idx="16">
                  <c:v>1246322</c:v>
                </c:pt>
                <c:pt idx="17">
                  <c:v>1117687</c:v>
                </c:pt>
                <c:pt idx="18">
                  <c:v>1086774</c:v>
                </c:pt>
                <c:pt idx="19">
                  <c:v>1244661</c:v>
                </c:pt>
                <c:pt idx="20">
                  <c:v>1253923</c:v>
                </c:pt>
                <c:pt idx="21">
                  <c:v>1297432</c:v>
                </c:pt>
                <c:pt idx="22">
                  <c:v>1130000</c:v>
                </c:pt>
                <c:pt idx="23">
                  <c:v>1285604</c:v>
                </c:pt>
                <c:pt idx="24">
                  <c:v>1666202</c:v>
                </c:pt>
                <c:pt idx="25">
                  <c:v>1650730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B1-4974-81FC-19B26DE9F57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Đỉnh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Sheet1!$D$2:$D$27</c:f>
              <c:numCache>
                <c:formatCode>General</c:formatCode>
                <c:ptCount val="26"/>
                <c:pt idx="0">
                  <c:v>288990</c:v>
                </c:pt>
                <c:pt idx="1">
                  <c:v>265535</c:v>
                </c:pt>
                <c:pt idx="2">
                  <c:v>392922</c:v>
                </c:pt>
                <c:pt idx="3">
                  <c:v>338435</c:v>
                </c:pt>
                <c:pt idx="4">
                  <c:v>343332</c:v>
                </c:pt>
                <c:pt idx="5">
                  <c:v>448051</c:v>
                </c:pt>
                <c:pt idx="6">
                  <c:v>339992</c:v>
                </c:pt>
                <c:pt idx="7">
                  <c:v>339984</c:v>
                </c:pt>
                <c:pt idx="8">
                  <c:v>343711</c:v>
                </c:pt>
                <c:pt idx="9">
                  <c:v>296299</c:v>
                </c:pt>
                <c:pt idx="10">
                  <c:v>321574</c:v>
                </c:pt>
                <c:pt idx="11">
                  <c:v>275710</c:v>
                </c:pt>
                <c:pt idx="12">
                  <c:v>244226</c:v>
                </c:pt>
                <c:pt idx="13">
                  <c:v>201903</c:v>
                </c:pt>
                <c:pt idx="14">
                  <c:v>207766</c:v>
                </c:pt>
                <c:pt idx="15">
                  <c:v>231866</c:v>
                </c:pt>
                <c:pt idx="16">
                  <c:v>256760</c:v>
                </c:pt>
                <c:pt idx="17">
                  <c:v>236151</c:v>
                </c:pt>
                <c:pt idx="18">
                  <c:v>228978</c:v>
                </c:pt>
                <c:pt idx="19">
                  <c:v>252861</c:v>
                </c:pt>
                <c:pt idx="20">
                  <c:v>298136</c:v>
                </c:pt>
                <c:pt idx="21">
                  <c:v>356842</c:v>
                </c:pt>
                <c:pt idx="22">
                  <c:v>321401</c:v>
                </c:pt>
                <c:pt idx="23">
                  <c:v>309281</c:v>
                </c:pt>
                <c:pt idx="24">
                  <c:v>305811</c:v>
                </c:pt>
                <c:pt idx="25">
                  <c:v>289290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6B1-4974-81FC-19B26DE9F57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Bão Mạng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Sheet1!$E$2:$E$27</c:f>
              <c:numCache>
                <c:formatCode>General</c:formatCode>
                <c:ptCount val="26"/>
                <c:pt idx="0">
                  <c:v>3941</c:v>
                </c:pt>
                <c:pt idx="1">
                  <c:v>3397</c:v>
                </c:pt>
                <c:pt idx="2">
                  <c:v>3402</c:v>
                </c:pt>
                <c:pt idx="3">
                  <c:v>4532</c:v>
                </c:pt>
                <c:pt idx="4">
                  <c:v>5529</c:v>
                </c:pt>
                <c:pt idx="5">
                  <c:v>4694</c:v>
                </c:pt>
                <c:pt idx="6">
                  <c:v>4869</c:v>
                </c:pt>
                <c:pt idx="7">
                  <c:v>4902</c:v>
                </c:pt>
                <c:pt idx="8">
                  <c:v>7009</c:v>
                </c:pt>
                <c:pt idx="9">
                  <c:v>7375</c:v>
                </c:pt>
                <c:pt idx="10">
                  <c:v>6040</c:v>
                </c:pt>
                <c:pt idx="11">
                  <c:v>3854</c:v>
                </c:pt>
                <c:pt idx="12">
                  <c:v>3001</c:v>
                </c:pt>
                <c:pt idx="13">
                  <c:v>3006</c:v>
                </c:pt>
                <c:pt idx="14">
                  <c:v>2594</c:v>
                </c:pt>
                <c:pt idx="15">
                  <c:v>2753</c:v>
                </c:pt>
                <c:pt idx="16">
                  <c:v>2538</c:v>
                </c:pt>
                <c:pt idx="17">
                  <c:v>2424</c:v>
                </c:pt>
                <c:pt idx="18">
                  <c:v>2563</c:v>
                </c:pt>
                <c:pt idx="19">
                  <c:v>2457</c:v>
                </c:pt>
                <c:pt idx="20">
                  <c:v>2338</c:v>
                </c:pt>
                <c:pt idx="21">
                  <c:v>2030</c:v>
                </c:pt>
                <c:pt idx="22">
                  <c:v>2210</c:v>
                </c:pt>
                <c:pt idx="23">
                  <c:v>2652</c:v>
                </c:pt>
                <c:pt idx="24">
                  <c:v>3154</c:v>
                </c:pt>
                <c:pt idx="25">
                  <c:v>4616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6B1-4974-81FC-19B26DE9F57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Mất điện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Sheet1!$F$2:$F$27</c:f>
              <c:numCache>
                <c:formatCode>General</c:formatCode>
                <c:ptCount val="26"/>
                <c:pt idx="0">
                  <c:v>1010</c:v>
                </c:pt>
                <c:pt idx="1">
                  <c:v>854</c:v>
                </c:pt>
                <c:pt idx="2">
                  <c:v>1223</c:v>
                </c:pt>
                <c:pt idx="3">
                  <c:v>1061</c:v>
                </c:pt>
                <c:pt idx="4">
                  <c:v>879</c:v>
                </c:pt>
                <c:pt idx="5">
                  <c:v>1679</c:v>
                </c:pt>
                <c:pt idx="6">
                  <c:v>1744</c:v>
                </c:pt>
                <c:pt idx="7">
                  <c:v>1811</c:v>
                </c:pt>
                <c:pt idx="8">
                  <c:v>2082</c:v>
                </c:pt>
                <c:pt idx="9">
                  <c:v>2155</c:v>
                </c:pt>
                <c:pt idx="10">
                  <c:v>1478</c:v>
                </c:pt>
                <c:pt idx="11">
                  <c:v>1440</c:v>
                </c:pt>
                <c:pt idx="12">
                  <c:v>1155</c:v>
                </c:pt>
                <c:pt idx="13">
                  <c:v>917</c:v>
                </c:pt>
                <c:pt idx="14">
                  <c:v>1063</c:v>
                </c:pt>
                <c:pt idx="15">
                  <c:v>883</c:v>
                </c:pt>
                <c:pt idx="16">
                  <c:v>645</c:v>
                </c:pt>
                <c:pt idx="17">
                  <c:v>704</c:v>
                </c:pt>
                <c:pt idx="18">
                  <c:v>623</c:v>
                </c:pt>
                <c:pt idx="19">
                  <c:v>587</c:v>
                </c:pt>
                <c:pt idx="20">
                  <c:v>552</c:v>
                </c:pt>
                <c:pt idx="21">
                  <c:v>430</c:v>
                </c:pt>
                <c:pt idx="22">
                  <c:v>579</c:v>
                </c:pt>
                <c:pt idx="23">
                  <c:v>515</c:v>
                </c:pt>
                <c:pt idx="24">
                  <c:v>342</c:v>
                </c:pt>
                <c:pt idx="25">
                  <c:v>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6B1-4974-81FC-19B26DE9F57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High five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Sheet1!$G$2:$G$27</c:f>
              <c:numCache>
                <c:formatCode>General</c:formatCode>
                <c:ptCount val="26"/>
                <c:pt idx="0">
                  <c:v>272</c:v>
                </c:pt>
                <c:pt idx="1">
                  <c:v>117</c:v>
                </c:pt>
                <c:pt idx="2">
                  <c:v>86</c:v>
                </c:pt>
                <c:pt idx="3">
                  <c:v>81</c:v>
                </c:pt>
                <c:pt idx="4">
                  <c:v>66</c:v>
                </c:pt>
                <c:pt idx="5">
                  <c:v>47</c:v>
                </c:pt>
                <c:pt idx="6">
                  <c:v>47</c:v>
                </c:pt>
                <c:pt idx="7">
                  <c:v>89</c:v>
                </c:pt>
                <c:pt idx="8">
                  <c:v>163</c:v>
                </c:pt>
                <c:pt idx="9">
                  <c:v>129</c:v>
                </c:pt>
                <c:pt idx="10">
                  <c:v>107</c:v>
                </c:pt>
                <c:pt idx="11">
                  <c:v>135</c:v>
                </c:pt>
                <c:pt idx="12">
                  <c:v>105</c:v>
                </c:pt>
                <c:pt idx="13">
                  <c:v>97</c:v>
                </c:pt>
                <c:pt idx="14">
                  <c:v>59</c:v>
                </c:pt>
                <c:pt idx="15">
                  <c:v>53</c:v>
                </c:pt>
                <c:pt idx="16">
                  <c:v>112</c:v>
                </c:pt>
                <c:pt idx="17">
                  <c:v>142</c:v>
                </c:pt>
                <c:pt idx="18">
                  <c:v>66</c:v>
                </c:pt>
                <c:pt idx="19">
                  <c:v>104</c:v>
                </c:pt>
                <c:pt idx="20">
                  <c:v>58</c:v>
                </c:pt>
                <c:pt idx="21">
                  <c:v>105</c:v>
                </c:pt>
                <c:pt idx="22">
                  <c:v>118</c:v>
                </c:pt>
                <c:pt idx="23">
                  <c:v>352</c:v>
                </c:pt>
                <c:pt idx="24">
                  <c:v>174</c:v>
                </c:pt>
                <c:pt idx="25">
                  <c:v>106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6B1-4974-81FC-19B26DE9F5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7563928"/>
        <c:axId val="457564256"/>
      </c:lineChart>
      <c:dateAx>
        <c:axId val="457563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7564256"/>
        <c:crosses val="autoZero"/>
        <c:auto val="1"/>
        <c:lblOffset val="100"/>
        <c:baseTimeUnit val="days"/>
      </c:dateAx>
      <c:valAx>
        <c:axId val="45756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7563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Vietnamnet.vn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Sheet1!$B$2:$B$27</c:f>
              <c:numCache>
                <c:formatCode>General</c:formatCode>
                <c:ptCount val="2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D1-4932-B037-EA4E4133C5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Đời sống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Sheet1!$C$2:$C$27</c:f>
              <c:numCache>
                <c:formatCode>General</c:formatCode>
                <c:ptCount val="26"/>
                <c:pt idx="0">
                  <c:v>45</c:v>
                </c:pt>
                <c:pt idx="1">
                  <c:v>79</c:v>
                </c:pt>
                <c:pt idx="2">
                  <c:v>85</c:v>
                </c:pt>
                <c:pt idx="3">
                  <c:v>76</c:v>
                </c:pt>
                <c:pt idx="4">
                  <c:v>75</c:v>
                </c:pt>
                <c:pt idx="5">
                  <c:v>61</c:v>
                </c:pt>
                <c:pt idx="6">
                  <c:v>77</c:v>
                </c:pt>
                <c:pt idx="7">
                  <c:v>97</c:v>
                </c:pt>
                <c:pt idx="8">
                  <c:v>90</c:v>
                </c:pt>
                <c:pt idx="9">
                  <c:v>82</c:v>
                </c:pt>
                <c:pt idx="10">
                  <c:v>78</c:v>
                </c:pt>
                <c:pt idx="11">
                  <c:v>68</c:v>
                </c:pt>
                <c:pt idx="12">
                  <c:v>44</c:v>
                </c:pt>
                <c:pt idx="13">
                  <c:v>66</c:v>
                </c:pt>
                <c:pt idx="14">
                  <c:v>71</c:v>
                </c:pt>
                <c:pt idx="15">
                  <c:v>80</c:v>
                </c:pt>
                <c:pt idx="16">
                  <c:v>87</c:v>
                </c:pt>
                <c:pt idx="17">
                  <c:v>74</c:v>
                </c:pt>
                <c:pt idx="18">
                  <c:v>59</c:v>
                </c:pt>
                <c:pt idx="19">
                  <c:v>96</c:v>
                </c:pt>
                <c:pt idx="20">
                  <c:v>74</c:v>
                </c:pt>
                <c:pt idx="21">
                  <c:v>68</c:v>
                </c:pt>
                <c:pt idx="22">
                  <c:v>67</c:v>
                </c:pt>
                <c:pt idx="23">
                  <c:v>92</c:v>
                </c:pt>
                <c:pt idx="24">
                  <c:v>76</c:v>
                </c:pt>
                <c:pt idx="25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AD1-4932-B037-EA4E4133C5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Đỉnh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Sheet1!$D$2:$D$27</c:f>
              <c:numCache>
                <c:formatCode>General</c:formatCode>
                <c:ptCount val="26"/>
                <c:pt idx="0">
                  <c:v>3</c:v>
                </c:pt>
                <c:pt idx="1">
                  <c:v>37</c:v>
                </c:pt>
                <c:pt idx="2">
                  <c:v>34</c:v>
                </c:pt>
                <c:pt idx="3">
                  <c:v>33</c:v>
                </c:pt>
                <c:pt idx="4">
                  <c:v>43</c:v>
                </c:pt>
                <c:pt idx="5">
                  <c:v>26</c:v>
                </c:pt>
                <c:pt idx="6">
                  <c:v>37</c:v>
                </c:pt>
                <c:pt idx="7">
                  <c:v>43</c:v>
                </c:pt>
                <c:pt idx="8">
                  <c:v>40</c:v>
                </c:pt>
                <c:pt idx="9">
                  <c:v>45</c:v>
                </c:pt>
                <c:pt idx="10">
                  <c:v>36</c:v>
                </c:pt>
                <c:pt idx="11">
                  <c:v>12</c:v>
                </c:pt>
                <c:pt idx="12">
                  <c:v>12</c:v>
                </c:pt>
                <c:pt idx="13">
                  <c:v>32</c:v>
                </c:pt>
                <c:pt idx="14">
                  <c:v>31</c:v>
                </c:pt>
                <c:pt idx="15">
                  <c:v>35</c:v>
                </c:pt>
                <c:pt idx="16">
                  <c:v>30</c:v>
                </c:pt>
                <c:pt idx="17">
                  <c:v>27</c:v>
                </c:pt>
                <c:pt idx="18">
                  <c:v>11</c:v>
                </c:pt>
                <c:pt idx="19">
                  <c:v>49</c:v>
                </c:pt>
                <c:pt idx="20">
                  <c:v>30</c:v>
                </c:pt>
                <c:pt idx="21">
                  <c:v>21</c:v>
                </c:pt>
                <c:pt idx="22">
                  <c:v>20</c:v>
                </c:pt>
                <c:pt idx="23">
                  <c:v>33</c:v>
                </c:pt>
                <c:pt idx="24">
                  <c:v>16</c:v>
                </c:pt>
                <c:pt idx="25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AD1-4932-B037-EA4E4133C56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Bão Mạng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Sheet1!$E$2:$E$27</c:f>
              <c:numCache>
                <c:formatCode>General</c:formatCode>
                <c:ptCount val="2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AD1-4932-B037-EA4E4133C56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Mất điện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Sheet1!$F$2:$F$27</c:f>
              <c:numCache>
                <c:formatCode>General</c:formatCode>
                <c:ptCount val="2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AD1-4932-B037-EA4E4133C56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High five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Sheet1!$G$2:$G$27</c:f>
              <c:numCache>
                <c:formatCode>General</c:formatCode>
                <c:ptCount val="2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AD1-4932-B037-EA4E4133C5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7578032"/>
        <c:axId val="457572784"/>
      </c:lineChart>
      <c:dateAx>
        <c:axId val="457578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7572784"/>
        <c:crosses val="autoZero"/>
        <c:auto val="1"/>
        <c:lblOffset val="100"/>
        <c:baseTimeUnit val="days"/>
      </c:dateAx>
      <c:valAx>
        <c:axId val="457572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7578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Vietnamnet.vn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2B-4B79-9244-BAC64C89C0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Đời sống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18</c:v>
                </c:pt>
                <c:pt idx="1">
                  <c:v>19</c:v>
                </c:pt>
                <c:pt idx="2">
                  <c:v>6</c:v>
                </c:pt>
                <c:pt idx="3">
                  <c:v>5</c:v>
                </c:pt>
                <c:pt idx="4">
                  <c:v>3</c:v>
                </c:pt>
                <c:pt idx="5">
                  <c:v>2</c:v>
                </c:pt>
                <c:pt idx="6">
                  <c:v>0</c:v>
                </c:pt>
                <c:pt idx="7">
                  <c:v>4</c:v>
                </c:pt>
                <c:pt idx="8">
                  <c:v>48</c:v>
                </c:pt>
                <c:pt idx="9">
                  <c:v>133</c:v>
                </c:pt>
                <c:pt idx="10">
                  <c:v>137</c:v>
                </c:pt>
                <c:pt idx="11">
                  <c:v>142</c:v>
                </c:pt>
                <c:pt idx="12">
                  <c:v>133</c:v>
                </c:pt>
                <c:pt idx="13">
                  <c:v>123</c:v>
                </c:pt>
                <c:pt idx="14">
                  <c:v>144</c:v>
                </c:pt>
                <c:pt idx="15">
                  <c:v>137</c:v>
                </c:pt>
                <c:pt idx="16">
                  <c:v>131</c:v>
                </c:pt>
                <c:pt idx="17">
                  <c:v>107</c:v>
                </c:pt>
                <c:pt idx="18">
                  <c:v>104</c:v>
                </c:pt>
                <c:pt idx="19">
                  <c:v>103</c:v>
                </c:pt>
                <c:pt idx="20">
                  <c:v>111</c:v>
                </c:pt>
                <c:pt idx="21">
                  <c:v>125</c:v>
                </c:pt>
                <c:pt idx="22">
                  <c:v>110</c:v>
                </c:pt>
                <c:pt idx="23">
                  <c:v>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C2B-4B79-9244-BAC64C89C02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Đỉnh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8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10</c:v>
                </c:pt>
                <c:pt idx="9">
                  <c:v>74</c:v>
                </c:pt>
                <c:pt idx="10">
                  <c:v>75</c:v>
                </c:pt>
                <c:pt idx="11">
                  <c:v>70</c:v>
                </c:pt>
                <c:pt idx="12">
                  <c:v>56</c:v>
                </c:pt>
                <c:pt idx="13">
                  <c:v>51</c:v>
                </c:pt>
                <c:pt idx="14">
                  <c:v>69</c:v>
                </c:pt>
                <c:pt idx="15">
                  <c:v>63</c:v>
                </c:pt>
                <c:pt idx="16">
                  <c:v>67</c:v>
                </c:pt>
                <c:pt idx="17">
                  <c:v>51</c:v>
                </c:pt>
                <c:pt idx="18">
                  <c:v>18</c:v>
                </c:pt>
                <c:pt idx="19">
                  <c:v>20</c:v>
                </c:pt>
                <c:pt idx="20">
                  <c:v>21</c:v>
                </c:pt>
                <c:pt idx="21">
                  <c:v>43</c:v>
                </c:pt>
                <c:pt idx="22">
                  <c:v>29</c:v>
                </c:pt>
                <c:pt idx="23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C2B-4B79-9244-BAC64C89C02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Bão Mạng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C2B-4B79-9244-BAC64C89C02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Mất điện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C2B-4B79-9244-BAC64C89C02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High five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C2B-4B79-9244-BAC64C89C0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7574752"/>
        <c:axId val="457571800"/>
      </c:lineChart>
      <c:catAx>
        <c:axId val="457574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7571800"/>
        <c:crosses val="autoZero"/>
        <c:auto val="1"/>
        <c:lblAlgn val="ctr"/>
        <c:lblOffset val="100"/>
        <c:noMultiLvlLbl val="0"/>
      </c:catAx>
      <c:valAx>
        <c:axId val="457571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7574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Vietnamnet.vn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01-4768-A25D-E0FC7D1EAC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Đời sống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217</c:v>
                </c:pt>
                <c:pt idx="1">
                  <c:v>281</c:v>
                </c:pt>
                <c:pt idx="2">
                  <c:v>316</c:v>
                </c:pt>
                <c:pt idx="3">
                  <c:v>346</c:v>
                </c:pt>
                <c:pt idx="4">
                  <c:v>304</c:v>
                </c:pt>
                <c:pt idx="5">
                  <c:v>234</c:v>
                </c:pt>
                <c:pt idx="6">
                  <c:v>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01-4768-A25D-E0FC7D1EAC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Đỉnh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99</c:v>
                </c:pt>
                <c:pt idx="1">
                  <c:v>98</c:v>
                </c:pt>
                <c:pt idx="2">
                  <c:v>132</c:v>
                </c:pt>
                <c:pt idx="3">
                  <c:v>142</c:v>
                </c:pt>
                <c:pt idx="4">
                  <c:v>112</c:v>
                </c:pt>
                <c:pt idx="5">
                  <c:v>73</c:v>
                </c:pt>
                <c:pt idx="6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01-4768-A25D-E0FC7D1EAC4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Bão Mạng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01-4768-A25D-E0FC7D1EAC4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Mất điện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01-4768-A25D-E0FC7D1EAC4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High five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01-4768-A25D-E0FC7D1EAC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7589840"/>
        <c:axId val="457591480"/>
      </c:barChart>
      <c:catAx>
        <c:axId val="457589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7591480"/>
        <c:crosses val="autoZero"/>
        <c:auto val="1"/>
        <c:lblAlgn val="ctr"/>
        <c:lblOffset val="100"/>
        <c:noMultiLvlLbl val="0"/>
      </c:catAx>
      <c:valAx>
        <c:axId val="457591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7589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Vietnamnet.vn</c:v>
                </c:pt>
                <c:pt idx="1">
                  <c:v>Đời sống</c:v>
                </c:pt>
                <c:pt idx="2">
                  <c:v>Đỉnh</c:v>
                </c:pt>
                <c:pt idx="3">
                  <c:v>Bão Mạng</c:v>
                </c:pt>
                <c:pt idx="4">
                  <c:v>Mất điện</c:v>
                </c:pt>
                <c:pt idx="5">
                  <c:v>High five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1649</c:v>
                </c:pt>
                <c:pt idx="2">
                  <c:v>553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BB-4F3D-A2BD-7FBF2974C1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Vietnamnet.vn</c:v>
                </c:pt>
                <c:pt idx="1">
                  <c:v>Đời sống</c:v>
                </c:pt>
                <c:pt idx="2">
                  <c:v>Đỉnh</c:v>
                </c:pt>
                <c:pt idx="3">
                  <c:v>Bão Mạng</c:v>
                </c:pt>
                <c:pt idx="4">
                  <c:v>Mất điện</c:v>
                </c:pt>
                <c:pt idx="5">
                  <c:v>High five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5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BB-4F3D-A2BD-7FBF2974C1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Vietnamnet.vn</c:v>
                </c:pt>
                <c:pt idx="1">
                  <c:v>Đời sống</c:v>
                </c:pt>
                <c:pt idx="2">
                  <c:v>Đỉnh</c:v>
                </c:pt>
                <c:pt idx="3">
                  <c:v>Bão Mạng</c:v>
                </c:pt>
                <c:pt idx="4">
                  <c:v>Mất điện</c:v>
                </c:pt>
                <c:pt idx="5">
                  <c:v>High five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38</c:v>
                </c:pt>
                <c:pt idx="2">
                  <c:v>16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BB-4F3D-A2BD-7FBF2974C13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Vietnamnet.vn</c:v>
                </c:pt>
                <c:pt idx="1">
                  <c:v>Đời sống</c:v>
                </c:pt>
                <c:pt idx="2">
                  <c:v>Đỉnh</c:v>
                </c:pt>
                <c:pt idx="3">
                  <c:v>Bão Mạng</c:v>
                </c:pt>
                <c:pt idx="4">
                  <c:v>Mất điện</c:v>
                </c:pt>
                <c:pt idx="5">
                  <c:v>High five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12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3BB-4F3D-A2BD-7FBF2974C13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Vietnamnet.vn</c:v>
                </c:pt>
                <c:pt idx="1">
                  <c:v>Đời sống</c:v>
                </c:pt>
                <c:pt idx="2">
                  <c:v>Đỉnh</c:v>
                </c:pt>
                <c:pt idx="3">
                  <c:v>Bão Mạng</c:v>
                </c:pt>
                <c:pt idx="4">
                  <c:v>Mất điện</c:v>
                </c:pt>
                <c:pt idx="5">
                  <c:v>High five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195</c:v>
                </c:pt>
                <c:pt idx="2">
                  <c:v>169</c:v>
                </c:pt>
                <c:pt idx="3">
                  <c:v>4</c:v>
                </c:pt>
                <c:pt idx="4">
                  <c:v>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3BB-4F3D-A2BD-7FBF2974C1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7591152"/>
        <c:axId val="457588528"/>
      </c:barChart>
      <c:catAx>
        <c:axId val="457591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7588528"/>
        <c:crosses val="autoZero"/>
        <c:auto val="1"/>
        <c:lblAlgn val="ctr"/>
        <c:lblOffset val="100"/>
        <c:noMultiLvlLbl val="0"/>
      </c:catAx>
      <c:valAx>
        <c:axId val="457588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7591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Vietnamnet.vn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B3-405E-8C23-1A068298DC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Đời sống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2.9106880329828898E-2</c:v>
                </c:pt>
                <c:pt idx="1">
                  <c:v>5.8936111160012303E-3</c:v>
                </c:pt>
                <c:pt idx="2">
                  <c:v>0.14016094952279901</c:v>
                </c:pt>
                <c:pt idx="3">
                  <c:v>0.42388528703501099</c:v>
                </c:pt>
                <c:pt idx="4">
                  <c:v>0.40813259385920703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B3-405E-8C23-1A068298DCB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Đỉnh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3.2410887879727499E-2</c:v>
                </c:pt>
                <c:pt idx="1">
                  <c:v>4.0096906074244699E-3</c:v>
                </c:pt>
                <c:pt idx="2">
                  <c:v>0.11792325507389199</c:v>
                </c:pt>
                <c:pt idx="3">
                  <c:v>3.8719561482885502E-2</c:v>
                </c:pt>
                <c:pt idx="4">
                  <c:v>0.14193774908339199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1B3-405E-8C23-1A068298DCB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Bão Mạng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4.5252294047490003E-2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1B3-405E-8C23-1A068298DCB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Mất điện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1.2026173157259601E-2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1B3-405E-8C23-1A068298DCB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High five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1B3-405E-8C23-1A068298DC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7582296"/>
        <c:axId val="457585248"/>
      </c:barChart>
      <c:catAx>
        <c:axId val="457582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7585248"/>
        <c:crosses val="autoZero"/>
        <c:auto val="1"/>
        <c:lblAlgn val="ctr"/>
        <c:lblOffset val="100"/>
        <c:noMultiLvlLbl val="0"/>
      </c:catAx>
      <c:valAx>
        <c:axId val="457585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7582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13E5-4A18-9F34-0070857419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13E5-4A18-9F34-0070857419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7545232"/>
        <c:axId val="457543592"/>
      </c:barChart>
      <c:catAx>
        <c:axId val="457545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7543592"/>
        <c:crosses val="autoZero"/>
        <c:auto val="1"/>
        <c:lblAlgn val="ctr"/>
        <c:lblOffset val="100"/>
        <c:noMultiLvlLbl val="0"/>
      </c:catAx>
      <c:valAx>
        <c:axId val="457543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7545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Vietnamnet.vn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Sheet1!$B$2:$B$27</c:f>
              <c:numCache>
                <c:formatCode>General</c:formatCode>
                <c:ptCount val="2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4F-496E-9548-1ABEFD6CE2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Đời sống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Sheet1!$C$2:$C$27</c:f>
              <c:numCache>
                <c:formatCode>General</c:formatCode>
                <c:ptCount val="26"/>
                <c:pt idx="0">
                  <c:v>2816</c:v>
                </c:pt>
                <c:pt idx="1">
                  <c:v>1073</c:v>
                </c:pt>
                <c:pt idx="2">
                  <c:v>1501</c:v>
                </c:pt>
                <c:pt idx="3">
                  <c:v>1370</c:v>
                </c:pt>
                <c:pt idx="4">
                  <c:v>1164</c:v>
                </c:pt>
                <c:pt idx="5">
                  <c:v>566</c:v>
                </c:pt>
                <c:pt idx="6">
                  <c:v>3435</c:v>
                </c:pt>
                <c:pt idx="7">
                  <c:v>529</c:v>
                </c:pt>
                <c:pt idx="8">
                  <c:v>1950</c:v>
                </c:pt>
                <c:pt idx="9">
                  <c:v>1241</c:v>
                </c:pt>
                <c:pt idx="10">
                  <c:v>868</c:v>
                </c:pt>
                <c:pt idx="11">
                  <c:v>411</c:v>
                </c:pt>
                <c:pt idx="12">
                  <c:v>1198</c:v>
                </c:pt>
                <c:pt idx="13">
                  <c:v>539</c:v>
                </c:pt>
                <c:pt idx="14">
                  <c:v>759</c:v>
                </c:pt>
                <c:pt idx="15">
                  <c:v>1175</c:v>
                </c:pt>
                <c:pt idx="16">
                  <c:v>643</c:v>
                </c:pt>
                <c:pt idx="17">
                  <c:v>1072</c:v>
                </c:pt>
                <c:pt idx="18">
                  <c:v>753</c:v>
                </c:pt>
                <c:pt idx="19">
                  <c:v>1356</c:v>
                </c:pt>
                <c:pt idx="20">
                  <c:v>1308</c:v>
                </c:pt>
                <c:pt idx="21">
                  <c:v>947</c:v>
                </c:pt>
                <c:pt idx="22">
                  <c:v>1094</c:v>
                </c:pt>
                <c:pt idx="23">
                  <c:v>2063</c:v>
                </c:pt>
                <c:pt idx="24">
                  <c:v>876</c:v>
                </c:pt>
                <c:pt idx="25">
                  <c:v>476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64F-496E-9548-1ABEFD6CE2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Đỉnh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Sheet1!$D$2:$D$27</c:f>
              <c:numCache>
                <c:formatCode>General</c:formatCode>
                <c:ptCount val="26"/>
                <c:pt idx="0">
                  <c:v>4789</c:v>
                </c:pt>
                <c:pt idx="1">
                  <c:v>1048</c:v>
                </c:pt>
                <c:pt idx="2">
                  <c:v>497</c:v>
                </c:pt>
                <c:pt idx="3">
                  <c:v>951</c:v>
                </c:pt>
                <c:pt idx="4">
                  <c:v>1289</c:v>
                </c:pt>
                <c:pt idx="5">
                  <c:v>268</c:v>
                </c:pt>
                <c:pt idx="6">
                  <c:v>252</c:v>
                </c:pt>
                <c:pt idx="7">
                  <c:v>476</c:v>
                </c:pt>
                <c:pt idx="8">
                  <c:v>389</c:v>
                </c:pt>
                <c:pt idx="9">
                  <c:v>446</c:v>
                </c:pt>
                <c:pt idx="10">
                  <c:v>325</c:v>
                </c:pt>
                <c:pt idx="11">
                  <c:v>252</c:v>
                </c:pt>
                <c:pt idx="12">
                  <c:v>483</c:v>
                </c:pt>
                <c:pt idx="13">
                  <c:v>198</c:v>
                </c:pt>
                <c:pt idx="14">
                  <c:v>210</c:v>
                </c:pt>
                <c:pt idx="15">
                  <c:v>412</c:v>
                </c:pt>
                <c:pt idx="16">
                  <c:v>325</c:v>
                </c:pt>
                <c:pt idx="17">
                  <c:v>207</c:v>
                </c:pt>
                <c:pt idx="18">
                  <c:v>511</c:v>
                </c:pt>
                <c:pt idx="19">
                  <c:v>279</c:v>
                </c:pt>
                <c:pt idx="20">
                  <c:v>389</c:v>
                </c:pt>
                <c:pt idx="21">
                  <c:v>491</c:v>
                </c:pt>
                <c:pt idx="22">
                  <c:v>339</c:v>
                </c:pt>
                <c:pt idx="23">
                  <c:v>472</c:v>
                </c:pt>
                <c:pt idx="24">
                  <c:v>498</c:v>
                </c:pt>
                <c:pt idx="25">
                  <c:v>246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64F-496E-9548-1ABEFD6CE2D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Bão Mạng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Sheet1!$E$2:$E$27</c:f>
              <c:numCache>
                <c:formatCode>General</c:formatCode>
                <c:ptCount val="2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16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207</c:v>
                </c:pt>
                <c:pt idx="18">
                  <c:v>0</c:v>
                </c:pt>
                <c:pt idx="19">
                  <c:v>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5</c:v>
                </c:pt>
                <c:pt idx="2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64F-496E-9548-1ABEFD6CE2D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Mất điện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Sheet1!$F$2:$F$27</c:f>
              <c:numCache>
                <c:formatCode>General</c:formatCode>
                <c:ptCount val="2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25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5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64F-496E-9548-1ABEFD6CE2D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High five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Sheet1!$G$2:$G$27</c:f>
              <c:numCache>
                <c:formatCode>General</c:formatCode>
                <c:ptCount val="2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64F-496E-9548-1ABEFD6CE2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425392"/>
        <c:axId val="333423752"/>
      </c:lineChart>
      <c:dateAx>
        <c:axId val="333425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423752"/>
        <c:crosses val="autoZero"/>
        <c:auto val="1"/>
        <c:lblOffset val="100"/>
        <c:baseTimeUnit val="days"/>
      </c:dateAx>
      <c:valAx>
        <c:axId val="333423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425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Vietnamnet.vn</c:v>
                </c:pt>
                <c:pt idx="1">
                  <c:v>Đời sống</c:v>
                </c:pt>
                <c:pt idx="2">
                  <c:v>Đỉnh</c:v>
                </c:pt>
                <c:pt idx="3">
                  <c:v>Bão Mạng</c:v>
                </c:pt>
                <c:pt idx="4">
                  <c:v>Mất điện</c:v>
                </c:pt>
                <c:pt idx="5">
                  <c:v>High five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2306759</c:v>
                </c:pt>
                <c:pt idx="2">
                  <c:v>366054</c:v>
                </c:pt>
                <c:pt idx="3">
                  <c:v>237</c:v>
                </c:pt>
                <c:pt idx="4">
                  <c:v>30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A0-49CB-88A2-BF6DA3136C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3421784"/>
        <c:axId val="333435232"/>
      </c:barChart>
      <c:catAx>
        <c:axId val="333421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435232"/>
        <c:crosses val="autoZero"/>
        <c:auto val="1"/>
        <c:lblAlgn val="ctr"/>
        <c:lblOffset val="100"/>
        <c:noMultiLvlLbl val="0"/>
      </c:catAx>
      <c:valAx>
        <c:axId val="333435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421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Vietnamnet.vn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Sheet1!$B$2:$B$27</c:f>
              <c:numCache>
                <c:formatCode>General</c:formatCode>
                <c:ptCount val="2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71-4822-B358-83CD5B6EA0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Đời sống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Sheet1!$C$2:$C$27</c:f>
              <c:numCache>
                <c:formatCode>General</c:formatCode>
                <c:ptCount val="26"/>
                <c:pt idx="0">
                  <c:v>271</c:v>
                </c:pt>
                <c:pt idx="1">
                  <c:v>109</c:v>
                </c:pt>
                <c:pt idx="2">
                  <c:v>142</c:v>
                </c:pt>
                <c:pt idx="3">
                  <c:v>107</c:v>
                </c:pt>
                <c:pt idx="4">
                  <c:v>51</c:v>
                </c:pt>
                <c:pt idx="5">
                  <c:v>52</c:v>
                </c:pt>
                <c:pt idx="6">
                  <c:v>242</c:v>
                </c:pt>
                <c:pt idx="7">
                  <c:v>62</c:v>
                </c:pt>
                <c:pt idx="8">
                  <c:v>215</c:v>
                </c:pt>
                <c:pt idx="9">
                  <c:v>138</c:v>
                </c:pt>
                <c:pt idx="10">
                  <c:v>71</c:v>
                </c:pt>
                <c:pt idx="11">
                  <c:v>16</c:v>
                </c:pt>
                <c:pt idx="12">
                  <c:v>48</c:v>
                </c:pt>
                <c:pt idx="13">
                  <c:v>45</c:v>
                </c:pt>
                <c:pt idx="14">
                  <c:v>78</c:v>
                </c:pt>
                <c:pt idx="15">
                  <c:v>108</c:v>
                </c:pt>
                <c:pt idx="16">
                  <c:v>37</c:v>
                </c:pt>
                <c:pt idx="17">
                  <c:v>60</c:v>
                </c:pt>
                <c:pt idx="18">
                  <c:v>48</c:v>
                </c:pt>
                <c:pt idx="19">
                  <c:v>56</c:v>
                </c:pt>
                <c:pt idx="20">
                  <c:v>51</c:v>
                </c:pt>
                <c:pt idx="21">
                  <c:v>85</c:v>
                </c:pt>
                <c:pt idx="22">
                  <c:v>102</c:v>
                </c:pt>
                <c:pt idx="23">
                  <c:v>98</c:v>
                </c:pt>
                <c:pt idx="24">
                  <c:v>66</c:v>
                </c:pt>
                <c:pt idx="25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871-4822-B358-83CD5B6EA0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Đỉnh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Sheet1!$D$2:$D$27</c:f>
              <c:numCache>
                <c:formatCode>General</c:formatCode>
                <c:ptCount val="26"/>
                <c:pt idx="0">
                  <c:v>36</c:v>
                </c:pt>
                <c:pt idx="1">
                  <c:v>136</c:v>
                </c:pt>
                <c:pt idx="2">
                  <c:v>44</c:v>
                </c:pt>
                <c:pt idx="3">
                  <c:v>105</c:v>
                </c:pt>
                <c:pt idx="4">
                  <c:v>181</c:v>
                </c:pt>
                <c:pt idx="5">
                  <c:v>10</c:v>
                </c:pt>
                <c:pt idx="6">
                  <c:v>23</c:v>
                </c:pt>
                <c:pt idx="7">
                  <c:v>62</c:v>
                </c:pt>
                <c:pt idx="8">
                  <c:v>82</c:v>
                </c:pt>
                <c:pt idx="9">
                  <c:v>72</c:v>
                </c:pt>
                <c:pt idx="10">
                  <c:v>40</c:v>
                </c:pt>
                <c:pt idx="11">
                  <c:v>6</c:v>
                </c:pt>
                <c:pt idx="12">
                  <c:v>17</c:v>
                </c:pt>
                <c:pt idx="13">
                  <c:v>11</c:v>
                </c:pt>
                <c:pt idx="14">
                  <c:v>18</c:v>
                </c:pt>
                <c:pt idx="15">
                  <c:v>28</c:v>
                </c:pt>
                <c:pt idx="16">
                  <c:v>21</c:v>
                </c:pt>
                <c:pt idx="17">
                  <c:v>15</c:v>
                </c:pt>
                <c:pt idx="18">
                  <c:v>61</c:v>
                </c:pt>
                <c:pt idx="19">
                  <c:v>10</c:v>
                </c:pt>
                <c:pt idx="20">
                  <c:v>15</c:v>
                </c:pt>
                <c:pt idx="21">
                  <c:v>25</c:v>
                </c:pt>
                <c:pt idx="22">
                  <c:v>22</c:v>
                </c:pt>
                <c:pt idx="23">
                  <c:v>20</c:v>
                </c:pt>
                <c:pt idx="24">
                  <c:v>50</c:v>
                </c:pt>
                <c:pt idx="25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871-4822-B358-83CD5B6EA0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Bão Mạng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Sheet1!$E$2:$E$27</c:f>
              <c:numCache>
                <c:formatCode>General</c:formatCode>
                <c:ptCount val="2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871-4822-B358-83CD5B6EA04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Mất điện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Sheet1!$F$2:$F$27</c:f>
              <c:numCache>
                <c:formatCode>General</c:formatCode>
                <c:ptCount val="2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871-4822-B358-83CD5B6EA04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High five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Sheet1!$G$2:$G$27</c:f>
              <c:numCache>
                <c:formatCode>General</c:formatCode>
                <c:ptCount val="2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871-4822-B358-83CD5B6EA0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433592"/>
        <c:axId val="333434904"/>
      </c:lineChart>
      <c:dateAx>
        <c:axId val="333433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434904"/>
        <c:crosses val="autoZero"/>
        <c:auto val="1"/>
        <c:lblOffset val="100"/>
        <c:baseTimeUnit val="days"/>
      </c:dateAx>
      <c:valAx>
        <c:axId val="333434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433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Vietnamnet.vn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Sheet1!$B$2:$B$27</c:f>
              <c:numCache>
                <c:formatCode>General</c:formatCode>
                <c:ptCount val="2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32-468E-A9FD-E14DB29422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Đời sống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Sheet1!$C$2:$C$27</c:f>
              <c:numCache>
                <c:formatCode>General</c:formatCode>
                <c:ptCount val="26"/>
                <c:pt idx="0">
                  <c:v>1027</c:v>
                </c:pt>
                <c:pt idx="1">
                  <c:v>294</c:v>
                </c:pt>
                <c:pt idx="2">
                  <c:v>423</c:v>
                </c:pt>
                <c:pt idx="3">
                  <c:v>294</c:v>
                </c:pt>
                <c:pt idx="4">
                  <c:v>321</c:v>
                </c:pt>
                <c:pt idx="5">
                  <c:v>87</c:v>
                </c:pt>
                <c:pt idx="6">
                  <c:v>2362</c:v>
                </c:pt>
                <c:pt idx="7">
                  <c:v>78</c:v>
                </c:pt>
                <c:pt idx="8">
                  <c:v>537</c:v>
                </c:pt>
                <c:pt idx="9">
                  <c:v>324</c:v>
                </c:pt>
                <c:pt idx="10">
                  <c:v>211</c:v>
                </c:pt>
                <c:pt idx="11">
                  <c:v>44</c:v>
                </c:pt>
                <c:pt idx="12">
                  <c:v>175</c:v>
                </c:pt>
                <c:pt idx="13">
                  <c:v>70</c:v>
                </c:pt>
                <c:pt idx="14">
                  <c:v>205</c:v>
                </c:pt>
                <c:pt idx="15">
                  <c:v>319</c:v>
                </c:pt>
                <c:pt idx="16">
                  <c:v>164</c:v>
                </c:pt>
                <c:pt idx="17">
                  <c:v>555</c:v>
                </c:pt>
                <c:pt idx="18">
                  <c:v>95</c:v>
                </c:pt>
                <c:pt idx="19">
                  <c:v>399</c:v>
                </c:pt>
                <c:pt idx="20">
                  <c:v>277</c:v>
                </c:pt>
                <c:pt idx="21">
                  <c:v>142</c:v>
                </c:pt>
                <c:pt idx="22">
                  <c:v>333</c:v>
                </c:pt>
                <c:pt idx="23">
                  <c:v>719</c:v>
                </c:pt>
                <c:pt idx="24">
                  <c:v>168</c:v>
                </c:pt>
                <c:pt idx="25">
                  <c:v>133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D32-468E-A9FD-E14DB29422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Đỉnh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Sheet1!$D$2:$D$27</c:f>
              <c:numCache>
                <c:formatCode>General</c:formatCode>
                <c:ptCount val="26"/>
                <c:pt idx="0">
                  <c:v>2892</c:v>
                </c:pt>
                <c:pt idx="1">
                  <c:v>391</c:v>
                </c:pt>
                <c:pt idx="2">
                  <c:v>92</c:v>
                </c:pt>
                <c:pt idx="3">
                  <c:v>315</c:v>
                </c:pt>
                <c:pt idx="4">
                  <c:v>472</c:v>
                </c:pt>
                <c:pt idx="5">
                  <c:v>18</c:v>
                </c:pt>
                <c:pt idx="6">
                  <c:v>60</c:v>
                </c:pt>
                <c:pt idx="7">
                  <c:v>131</c:v>
                </c:pt>
                <c:pt idx="8">
                  <c:v>71</c:v>
                </c:pt>
                <c:pt idx="9">
                  <c:v>127</c:v>
                </c:pt>
                <c:pt idx="10">
                  <c:v>47</c:v>
                </c:pt>
                <c:pt idx="11">
                  <c:v>3</c:v>
                </c:pt>
                <c:pt idx="12">
                  <c:v>29</c:v>
                </c:pt>
                <c:pt idx="13">
                  <c:v>10</c:v>
                </c:pt>
                <c:pt idx="14">
                  <c:v>43</c:v>
                </c:pt>
                <c:pt idx="15">
                  <c:v>46</c:v>
                </c:pt>
                <c:pt idx="16">
                  <c:v>50</c:v>
                </c:pt>
                <c:pt idx="17">
                  <c:v>33</c:v>
                </c:pt>
                <c:pt idx="18">
                  <c:v>62</c:v>
                </c:pt>
                <c:pt idx="19">
                  <c:v>27</c:v>
                </c:pt>
                <c:pt idx="20">
                  <c:v>42</c:v>
                </c:pt>
                <c:pt idx="21">
                  <c:v>52</c:v>
                </c:pt>
                <c:pt idx="22">
                  <c:v>41</c:v>
                </c:pt>
                <c:pt idx="23">
                  <c:v>73</c:v>
                </c:pt>
                <c:pt idx="24">
                  <c:v>84</c:v>
                </c:pt>
                <c:pt idx="25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D32-468E-A9FD-E14DB29422E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Bão Mạng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Sheet1!$E$2:$E$27</c:f>
              <c:numCache>
                <c:formatCode>General</c:formatCode>
                <c:ptCount val="2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28</c:v>
                </c:pt>
                <c:pt idx="18">
                  <c:v>0</c:v>
                </c:pt>
                <c:pt idx="19">
                  <c:v>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D32-468E-A9FD-E14DB29422E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Mất điện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Sheet1!$F$2:$F$27</c:f>
              <c:numCache>
                <c:formatCode>General</c:formatCode>
                <c:ptCount val="2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4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D32-468E-A9FD-E14DB29422E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High five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</c:numCache>
            </c:numRef>
          </c:cat>
          <c:val>
            <c:numRef>
              <c:f>Sheet1!$G$2:$G$27</c:f>
              <c:numCache>
                <c:formatCode>General</c:formatCode>
                <c:ptCount val="2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D32-468E-A9FD-E14DB29422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430640"/>
        <c:axId val="333430968"/>
      </c:lineChart>
      <c:dateAx>
        <c:axId val="333430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430968"/>
        <c:crosses val="autoZero"/>
        <c:auto val="1"/>
        <c:lblOffset val="100"/>
        <c:baseTimeUnit val="days"/>
      </c:dateAx>
      <c:valAx>
        <c:axId val="333430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430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Vietnamnet.vn</c:v>
                </c:pt>
                <c:pt idx="1">
                  <c:v>Đời sống</c:v>
                </c:pt>
                <c:pt idx="2">
                  <c:v>Đỉnh</c:v>
                </c:pt>
                <c:pt idx="3">
                  <c:v>Bão Mạng</c:v>
                </c:pt>
                <c:pt idx="4">
                  <c:v>Mất điện</c:v>
                </c:pt>
                <c:pt idx="5">
                  <c:v>High five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26338</c:v>
                </c:pt>
                <c:pt idx="1">
                  <c:v>27660</c:v>
                </c:pt>
                <c:pt idx="2">
                  <c:v>17603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EC-44F7-A942-1B305EDD8A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Vietnamnet.vn</c:v>
                </c:pt>
                <c:pt idx="1">
                  <c:v>Đời sống</c:v>
                </c:pt>
                <c:pt idx="2">
                  <c:v>Đỉnh</c:v>
                </c:pt>
                <c:pt idx="3">
                  <c:v>Bão Mạng</c:v>
                </c:pt>
                <c:pt idx="4">
                  <c:v>Mất điện</c:v>
                </c:pt>
                <c:pt idx="5">
                  <c:v>High five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77231</c:v>
                </c:pt>
                <c:pt idx="1">
                  <c:v>16280</c:v>
                </c:pt>
                <c:pt idx="2">
                  <c:v>7053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EC-44F7-A942-1B305EDD8A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Vietnamnet.vn</c:v>
                </c:pt>
                <c:pt idx="1">
                  <c:v>Đời sống</c:v>
                </c:pt>
                <c:pt idx="2">
                  <c:v>Đỉnh</c:v>
                </c:pt>
                <c:pt idx="3">
                  <c:v>Bão Mạng</c:v>
                </c:pt>
                <c:pt idx="4">
                  <c:v>Mất điện</c:v>
                </c:pt>
                <c:pt idx="5">
                  <c:v>High five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134037</c:v>
                </c:pt>
                <c:pt idx="1">
                  <c:v>124886</c:v>
                </c:pt>
                <c:pt idx="2">
                  <c:v>69221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EC-44F7-A942-1B305EDD8AF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Vietnamnet.vn</c:v>
                </c:pt>
                <c:pt idx="1">
                  <c:v>Đời sống</c:v>
                </c:pt>
                <c:pt idx="2">
                  <c:v>Đỉnh</c:v>
                </c:pt>
                <c:pt idx="3">
                  <c:v>Bão Mạng</c:v>
                </c:pt>
                <c:pt idx="4">
                  <c:v>Mất điện</c:v>
                </c:pt>
                <c:pt idx="5">
                  <c:v>High five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297353</c:v>
                </c:pt>
                <c:pt idx="1">
                  <c:v>606736</c:v>
                </c:pt>
                <c:pt idx="2">
                  <c:v>121673</c:v>
                </c:pt>
                <c:pt idx="3">
                  <c:v>6738</c:v>
                </c:pt>
                <c:pt idx="4">
                  <c:v>3440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BEC-44F7-A942-1B305EDD8AF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Vietnamnet.vn</c:v>
                </c:pt>
                <c:pt idx="1">
                  <c:v>Đời sống</c:v>
                </c:pt>
                <c:pt idx="2">
                  <c:v>Đỉnh</c:v>
                </c:pt>
                <c:pt idx="3">
                  <c:v>Bão Mạng</c:v>
                </c:pt>
                <c:pt idx="4">
                  <c:v>Mất điện</c:v>
                </c:pt>
                <c:pt idx="5">
                  <c:v>High five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52797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BEC-44F7-A942-1B305EDD8A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3442448"/>
        <c:axId val="333441792"/>
      </c:barChart>
      <c:catAx>
        <c:axId val="333442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441792"/>
        <c:crosses val="autoZero"/>
        <c:auto val="1"/>
        <c:lblAlgn val="ctr"/>
        <c:lblOffset val="100"/>
        <c:noMultiLvlLbl val="0"/>
      </c:catAx>
      <c:valAx>
        <c:axId val="333441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442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2202</c:v>
                </c:pt>
                <c:pt idx="1">
                  <c:v>8</c:v>
                </c:pt>
                <c:pt idx="2">
                  <c:v>54</c:v>
                </c:pt>
                <c:pt idx="3">
                  <c:v>14</c:v>
                </c:pt>
                <c:pt idx="4">
                  <c:v>370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16-421D-ABCE-578849CAEC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BFB1C-7F02-43F2-A097-477AD50A21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076FA2-1939-471D-AB9F-4FF9D8B872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Vietnamnet</a:t>
            </a:r>
          </a:p>
        </p:txBody>
      </p:sp>
    </p:spTree>
    <p:extLst>
      <p:ext uri="{BB962C8B-B14F-4D97-AF65-F5344CB8AC3E}">
        <p14:creationId xmlns:p14="http://schemas.microsoft.com/office/powerpoint/2010/main" val="3494019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D47AA-33B5-40C7-A325-F14054215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VietNamNet Fanpages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6BA80E-A08F-4365-B174-5C1A7E0C18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6658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472209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06264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20642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3080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9684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4484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28250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8421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69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Vietnamnet.vn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572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Đời sống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1701952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2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Đỉnh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839713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08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Bão Mạng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260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Mất điện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487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High five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129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BB532F-8179-4318-95F0-DE9B352CC6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12/27/2018 - 01/26/2019</a:t>
            </a:r>
          </a:p>
        </p:txBody>
      </p:sp>
    </p:spTree>
    <p:extLst>
      <p:ext uri="{BB962C8B-B14F-4D97-AF65-F5344CB8AC3E}">
        <p14:creationId xmlns:p14="http://schemas.microsoft.com/office/powerpoint/2010/main" val="2074988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BAF2C-F140-4FCE-A518-A832F0B23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VietNamNet Fanpages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483DE8-B231-4CDB-85D8-C1EAEA7FAA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58470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A92D5C-F1F7-4527-843D-47BFDA75A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BA548-E051-43B3-B8EE-9D65F9D30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629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46279-8C0E-445C-A546-686B36F74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VietNamNet Fanpages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6FF615-A2E8-4E32-81E5-F4C0755472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26738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436808508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81377623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39995881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1398475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116799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69434469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05674544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84767198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22509927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156141213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1492081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20625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41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Vietnamnet.vn - 2019-01-26 19:33:19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Sân bay Nội Bài hôm nay lại đỏ rực màu áo cờ đỏ sao vàng chào đón tuyển Việt Nam trở về &lt;3
#video #url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262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Vietnamnet.vn - 2019-01-26 19:13:45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Khi con gái nhỏ và mẹ cùng là fan của tuyển Việt Nam &lt;3
#video #url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509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Đời sống - 2019-01-26 19:12:36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Buồn lắm khi đội bóng quê hương cùng thất thủ ở tứ kết. :(
#thểthao #url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905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Đời sống - 2019-01-26 19:00:44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Đừng yêu đương mù quáng để rồi về sau phải hối hận "Biết thế không lấy chồng"
#media #đờisống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249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7F8A2F-BFB8-4D8A-B3DC-040268D1AE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01/01/2019 - 01/26/2019</a:t>
            </a:r>
          </a:p>
        </p:txBody>
      </p:sp>
    </p:spTree>
    <p:extLst>
      <p:ext uri="{BB962C8B-B14F-4D97-AF65-F5344CB8AC3E}">
        <p14:creationId xmlns:p14="http://schemas.microsoft.com/office/powerpoint/2010/main" val="45740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4170C-BCB8-41AC-A451-BC11C0DE2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VietNamNet Fanpages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9F7AA0-49A7-4CB6-9DC7-BA9845302C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42988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718558215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23206220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50219650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1138195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505846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12390710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24947646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41856952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23532984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82754393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4065340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86312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271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Vietnamnet.vn - 2019-01-26 19:00:01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Khi tay trắng mới biết ai là người yêu ta thật sự!
Cùng nhau đi qua những lúc trắng tay, cơ hàn mới thực sự khó... &lt;3
Người phụ nữ như Thúy Hạnh, Minh Khang nhất định đừng để vuột mất đó nhé &lt;3
#vietnamnet  #media 
Chương trình: Sao hỏa Sao kim (https://youtu.be/bTVVZyjLn2M)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457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Vietnamnet.vn - 2019-01-26 18:30:01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Tính ra Nhã Phương lấy Trường Giang cũng được 7 8 tháng rồi đấy...
#url #giảitrí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923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Đời sống - 2019-01-26 18:30:00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Ra mắt phim của chính mình thì đúng là lạ lùng quá.
#url #giảitrí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5344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02268C-BF09-41E8-84A1-C458DDA971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01/01/2019 - 01/26/2019</a:t>
            </a:r>
          </a:p>
        </p:txBody>
      </p:sp>
    </p:spTree>
    <p:extLst>
      <p:ext uri="{BB962C8B-B14F-4D97-AF65-F5344CB8AC3E}">
        <p14:creationId xmlns:p14="http://schemas.microsoft.com/office/powerpoint/2010/main" val="3909256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CCA12-E092-4E53-B179-08A49C81E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VietNamNet Fanpages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6CE608-B5CD-4B8E-B332-09F15C9FD8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99463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07876460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60135162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41402298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6363408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364325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79179461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64705675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19692190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66912445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39770498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273927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17002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442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Đỉnh - 2019-01-26 18:27:07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Toàn mấy thứ trà giảm cân tào lao hại người
Quảng cáo thì trên trời nhưng thực tế lại đưa khách hàng vào viện
Sợ thật đấy :(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022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Đời sống - 2019-01-26 18:15:00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Những ngày này, người dân đang xôn xao người đàn ông ở tỉnh Nghệ An đào được củ khoai vạc rồng nặng 77kg.
#vietnamnet #kinhdoanh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85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Vietnamnet.vn - 2019-01-26 18:15:00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Những ngày này, người dân đang xôn xao người đàn ông ở tỉnh Nghệ An đào được củ khoai vạc rồng nặng 77kg.
#vietnamnet #kinhdoanh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396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Vietnamnet.vn - 2019-01-26 18:00:01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Có nhiều nhặn gì đâu 3 - 4 tháng lương thôi mà :D
#url #kinhdoanh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6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EF2AAE-F286-4F01-9432-D62B997C24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01/01/2019 - 01/26/2019</a:t>
            </a:r>
          </a:p>
        </p:txBody>
      </p:sp>
    </p:spTree>
    <p:extLst>
      <p:ext uri="{BB962C8B-B14F-4D97-AF65-F5344CB8AC3E}">
        <p14:creationId xmlns:p14="http://schemas.microsoft.com/office/powerpoint/2010/main" val="3877824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FEB79-9CD1-45C6-B152-B618D5176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VietNamNet Fanpages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649739-3D3D-4EC3-BC46-45B722774E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4024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42487902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90339833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23493966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0326832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92564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64911519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50650440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87857709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0400741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44849326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1034196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40964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553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Đời sống - 2019-01-26 18:00:00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Có nhiều nhặn gì đâu có mấy tháng lương thôi mà :D
#url #kinhdoanh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678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Đời sống - 2019-01-26 17:45:00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Cứ đến cận Tết công việc này lại giúp người làm nghề kiếm thêm thu nhập khủng!
#url #video 
=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176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Vietnamnet.vn - 2019-01-26 17:45:00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Cứ đến cận Tết công việc này lại giúp người làm nghề kiếm thêm thu nhập khủng!
#url #video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208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Đời sống - 2019-01-26 17:30:00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"Cháu có phê ma tuý đâu, cháu chỉ đang làm việc thôi mà" - NV quán bar said :(
Đùa đấy...
#url #thờisự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52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D941BF-612D-42C8-95AF-2D091A2D65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01/01/2019 - 01/26/2019</a:t>
            </a:r>
          </a:p>
        </p:txBody>
      </p:sp>
    </p:spTree>
    <p:extLst>
      <p:ext uri="{BB962C8B-B14F-4D97-AF65-F5344CB8AC3E}">
        <p14:creationId xmlns:p14="http://schemas.microsoft.com/office/powerpoint/2010/main" val="3407160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8BA71-ACF6-4E6C-A11D-B89466EDA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VietNamNet Fanpages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10DC91-D548-4DBA-BDB5-8356CCB986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6399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773014494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86749795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9398161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1992095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29277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92207292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49520383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17347576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04135613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852014601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6003702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29927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53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Vietnamnet.vn - 2019-01-26 17:30:00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Có một nơi máy bay đậu phía ngoài sân thôi mà quen mắt như đến Việt Nam nhìn thấy xe máy vậy...
#kinhdoanh #vietnamnet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520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Vietnamnet.vn - 2019-01-26 17:15:00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Cuối cùng nữ diễn viên "Gạo nếp gạo tẻ" và bạn trai cũng quyết định về chung nhà sau nhiều lần hợp tan.
#url #giảitrí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883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Đời sống - 2019-01-26 17:15:00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Mua máy bay mà làm như dễ như mua xe máy vậy, chỉ có thể là xứ sở đại gia này...
#kinhdoanh #vietnamnet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548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Đời sống - 2019-01-26 17:00:01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Chúc mừng nữ diễn viên "Gạo nếp gạo tẻ" cuối cùng cũng lên xe hoa sau nhiều lần hợp tan với bạn trai cực gì soái ca.
#url #giảitrí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942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659B04-8FC2-4C14-98C3-1C32B14BA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01/01/2019 - 01/26/2019</a:t>
            </a:r>
          </a:p>
        </p:txBody>
      </p:sp>
    </p:spTree>
    <p:extLst>
      <p:ext uri="{BB962C8B-B14F-4D97-AF65-F5344CB8AC3E}">
        <p14:creationId xmlns:p14="http://schemas.microsoft.com/office/powerpoint/2010/main" val="671053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8DF51-EBCE-44DF-A81D-93D0A9072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VietNamNet Fanpages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499AD6-ED0C-4C04-BA1A-DF1459607B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3421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36776180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8333416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85308067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7253361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522539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31705393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61250973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88144419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85857541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588744019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7110530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8986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933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Vietnamnet.vn - 2019-01-26 17:00:01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Chuyên gia phong thuỷ xem tuổi cho các bạn.
Ai có băn khoăn gì về công việc cho năm mới thì tham khảo nhé.
#bấtđộngsản #url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33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Vietnamnet.vn - 2019-01-26 16:45:00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Một phút nóng giận mà hối hận cả đời, có đáng không?
#url #thờisự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152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Đời sống - 2019-01-26 16:45:00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Trong phiên toà cuối năm 2007, bà Dương Thị Bạch Diệp cho biết căn nhà 113 Lý Chính Thắng bà mua 480 lượng vàng, chỉ 4 tháng sau bán 2.100 lượng lời hơn 1.500 lượng vàng.
#vietnamnet #bấtđộngsản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910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Vietnamnet.vn - 2019-01-26 16:30:00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Thanh niên nào cũng ngơ ngơ ngáo ngáo không hiểu sao mình bị tra tay vào còng.
#url #thờisự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0909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750601-5116-45F0-8076-D98C595885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01/01/2019 - 01/26/2019</a:t>
            </a:r>
          </a:p>
        </p:txBody>
      </p:sp>
    </p:spTree>
    <p:extLst>
      <p:ext uri="{BB962C8B-B14F-4D97-AF65-F5344CB8AC3E}">
        <p14:creationId xmlns:p14="http://schemas.microsoft.com/office/powerpoint/2010/main" val="3002751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FD7F3-8289-4908-B2F2-562520B80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VietNamNet Fanpages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BAF28F-EA6D-47D4-BB96-B93D785A12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6816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55889318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74678406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65638917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2821138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491535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7034919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11971949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94300016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20771397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45943508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7294386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43522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282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Đời sống - 2019-01-26 16:30:00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 gà tức nhau tiếng gáy nhưng sao lại ra nông nỗi này :(
#url #thờisự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635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Vietnamnet.vn - 2019-01-26 16:15:00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Trong phiên toà cuối năm 2007, bà Dương Thị Bạch Diệp cho biết căn nhà 113 Lý Chính Thắng bà mua 480 lượng vàng, chỉ 4 tháng sau bán 2.100 lượng lời hơn 1.500 lượng vàng.
#vietnamnet #bấtđộngsản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362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98AA69-C5D3-465A-A802-2E3FF3FDA0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01/01/2019 - 01/26/2019</a:t>
            </a:r>
          </a:p>
        </p:txBody>
      </p:sp>
    </p:spTree>
    <p:extLst>
      <p:ext uri="{BB962C8B-B14F-4D97-AF65-F5344CB8AC3E}">
        <p14:creationId xmlns:p14="http://schemas.microsoft.com/office/powerpoint/2010/main" val="1648224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937DE-0FB4-406F-BC79-25119A47D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VietNamNet Fanpages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DA4D78-4E19-4EC3-ADAA-FC26A70BF5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95709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4ADAB9-2505-4B68-9622-4825107F04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EC348D-A58B-4795-BA4F-2020B64D3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502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AE38F-99BB-49F0-93A4-DDB3C0AC5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VietNamNet Fanpages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F0AB20-5ABB-4E1A-BE94-8607457D73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79962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E0C551-CB98-4F88-96FD-58B9D3E884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9D7471-5524-4FA6-AEA5-B030E368B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395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B87AF-52EF-458C-9E94-0AD560CBF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VietNamNet Fanpages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3F272D-BBC0-4E3A-A90B-CDA6179071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67960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FB731-692E-4DDE-92B4-61A19D0097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E415A4-E3DA-4CD8-80DE-78341E72E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123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963B8-5788-4B74-848B-0ED0BC95C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VietNamNet Fanpages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0C7B32-F37F-494F-8B31-BAFCE4BCCF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24416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CA51E7-57CC-42C1-A4DA-866ADC8BB9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E1F3E2-3C2B-4C85-81B8-B7EFFF16E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4707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5E0D8-A96B-4149-AA5D-6E15F99DB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VietNamNet Fanpages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CC6054-9970-471F-88E2-1562620500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13084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F5A597-832F-4B69-B8A3-3D60EFFAE5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89B4E-FF24-4371-8820-468056907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3064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B4A67-D50B-47C2-BC0C-B8DCDB81A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VietNamNet Fanpages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F77FFD-FF1D-445D-9476-2279C3661B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37782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887BAE-5494-431A-8CCD-279CFEF3DD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FFD4B2-0C98-47EB-9A4A-0126C0A26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9084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844F1-2AF6-4453-91A8-97225CF0B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VietNamNet Fanpages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2BBBF6-6DB7-4754-BABD-66DA14185A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1775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BF911F-63D8-4EFE-9AA6-7B0EE6D41E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20FDDB-5A48-4FD3-9CDE-E20EEBB7D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8777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DF28E-30ED-4C33-941C-A0CBC0372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VietNamNet Fanpages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FACC7B-220E-464F-B131-46E5747746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8338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015723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80205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4847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2337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1681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0306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6284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0281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929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Vietnamnet.vn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598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Đời sống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1701952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818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Đỉnh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839713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239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Bão Mạng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033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Mất điện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478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High five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862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02C4D2-FC18-4668-9CA1-3C7CD56F62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12/27/2018 - 01/26/2019</a:t>
            </a:r>
          </a:p>
        </p:txBody>
      </p:sp>
    </p:spTree>
    <p:extLst>
      <p:ext uri="{BB962C8B-B14F-4D97-AF65-F5344CB8AC3E}">
        <p14:creationId xmlns:p14="http://schemas.microsoft.com/office/powerpoint/2010/main" val="14872600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4482C-8C56-48A8-B1C5-D43007DA8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VietNamNet Fanpages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76F0DE-627B-4495-8AAC-BD1B8AE010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25607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AD16B0-093D-44D9-B3FA-D9A7A7DA2A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2BBD4-9E3A-4A7F-8115-0869D4B35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4358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AD5B3-5046-451C-B147-FCC600129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VietNamNet Fanpages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C60A32-EBBC-4C5C-9136-FD2AF9EBF5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325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5092691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78174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487352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779260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091070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192973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444068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975477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392058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148572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905735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308114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07748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659228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476913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644593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515288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281597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881818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552326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01345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665182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62288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229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Đỉnh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836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Đời sống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1701952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1399853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2306759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5553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F450BD-1B32-4A5E-8D27-007BB30A1F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01/01/2019 - 01/26/2019</a:t>
            </a:r>
          </a:p>
        </p:txBody>
      </p:sp>
    </p:spTree>
    <p:extLst>
      <p:ext uri="{BB962C8B-B14F-4D97-AF65-F5344CB8AC3E}">
        <p14:creationId xmlns:p14="http://schemas.microsoft.com/office/powerpoint/2010/main" val="2654955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215C3-7BDC-498D-AEC0-66DD6F6BC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VietNamNet Fanpages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3053DA-71D8-4040-981A-E9A3D447F9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4136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8756076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69951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067710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978571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749181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652303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021812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836652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651589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603924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10324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056572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063419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477863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883146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203233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816928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058548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205440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709916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494000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668706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86994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701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Bão Mạng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03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Mất điện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833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CA2D6-3AB7-46A7-BAA3-5F4DFF2B09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01/01/2019 - 01/26/2019</a:t>
            </a:r>
          </a:p>
        </p:txBody>
      </p:sp>
    </p:spTree>
    <p:extLst>
      <p:ext uri="{BB962C8B-B14F-4D97-AF65-F5344CB8AC3E}">
        <p14:creationId xmlns:p14="http://schemas.microsoft.com/office/powerpoint/2010/main" val="32455494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6D338-6968-42FA-9E2B-24E6200FA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VietNamNet Fanpages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492E0C-5445-4C8A-8873-C05A34AAD8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6965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0103259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92455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600640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25501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905603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487301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489456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209385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003205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814441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563999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024939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312615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888082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28409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498758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369354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051738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947921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564266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609038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419282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8807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969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 five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380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Vietnamnet.vn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546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E05AC-1E64-40F7-87EE-F014B4919E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01/01/2019 - 01/26/2019</a:t>
            </a:r>
          </a:p>
        </p:txBody>
      </p:sp>
    </p:spTree>
    <p:extLst>
      <p:ext uri="{BB962C8B-B14F-4D97-AF65-F5344CB8AC3E}">
        <p14:creationId xmlns:p14="http://schemas.microsoft.com/office/powerpoint/2010/main" val="8866818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77AC6-399F-4644-8E50-B6A220AFB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VietNamNet Fanpages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4D4C0B-91AC-4A47-BC1E-2222C88C58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93890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CF3ABE-DE47-4F91-A92D-CAAA9F7218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0589EF-4D0C-4BC4-864E-6B2FA20D3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9472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CDA91-B288-468E-92C2-0F5A91AE1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VietNamNet Fanpages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95EE3C-0418-4A7F-BDA6-1B150BEBC4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0169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22B80F-0E87-40B9-AAF2-EA4BF2C05F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E6DBA6-ABC7-4471-BC8E-973C441EE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704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8E73D-BC4F-410E-9620-7C33449A0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 | VietNamNet Fanpages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C1085D-F1F2-4E3C-B6FF-AC3FCB11C9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50569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7B678D-DB98-49A1-ABA0-82F88C8E0E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8B3FF-00E6-4E8E-9DBF-AFD087854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9161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29B38-0912-4D8C-AAA5-9FC2EE55F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 | VietNamNet Fanpages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95327B-CCF3-44E2-A80E-6D00AC9F59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26684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E83527-6AF4-4158-A78F-FF6C68EA72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DE2DB5-4D76-4DD6-83B8-E45F59F41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0849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09400-54FB-4A6D-98AC-BEF34CF40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Post Type  | VietNamNet Fanpages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45A4CE-2B62-4742-9E76-E12DECFBC7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23760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763D14-C34D-46A4-B5BD-767C3C3C71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3F5126-1738-4452-92C8-DA2F58211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8947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234C-51FF-450F-825D-98F9E8798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| VietNamNet Fanpages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5BBCD1-13A1-4504-9835-183FB3B173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32225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3D7F9-5D06-402A-AE2A-E512E20BE0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6D86DA-E708-42D7-B185-71B3E53A0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0732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1457</Words>
  <Application>Microsoft Office PowerPoint</Application>
  <PresentationFormat>On-screen Show (4:3)</PresentationFormat>
  <Paragraphs>774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quintly_template</vt:lpstr>
      <vt:lpstr>Social Report</vt:lpstr>
      <vt:lpstr>Facebook Fans Table | VietNamNet Fanpages</vt:lpstr>
      <vt:lpstr>Facebook Impressions | VietNamNet Fanpages</vt:lpstr>
      <vt:lpstr>Facebook Own Posts Table | VietNamNet Fanpages - 1 of 7</vt:lpstr>
      <vt:lpstr>Facebook Own Posts Table | VietNamNet Fanpages - 2 of 7</vt:lpstr>
      <vt:lpstr>Facebook Own Posts Table | VietNamNet Fanpages - 3 of 7</vt:lpstr>
      <vt:lpstr>Facebook Own Posts Table | VietNamNet Fanpages - 4 of 7</vt:lpstr>
      <vt:lpstr>Facebook Own Posts Table | VietNamNet Fanpages - 5 of 7</vt:lpstr>
      <vt:lpstr>Facebook Own Posts Table | VietNamNet Fanpages - 6 of 7</vt:lpstr>
      <vt:lpstr>Facebook Own Posts Table | VietNamNet Fanpages - 7 of 7</vt:lpstr>
      <vt:lpstr>Facebook Reach | VietNamNet Fanpages</vt:lpstr>
      <vt:lpstr>Facebook Engaged Users | VietNamNet Fanpages</vt:lpstr>
      <vt:lpstr>Facebook Own Posts | VietNamNet Fanpages</vt:lpstr>
      <vt:lpstr>Facebook Own Posts By Hour | VietNamNet Fanpages</vt:lpstr>
      <vt:lpstr>Facebook Own Posts By Weekday | VietNamNet Fanpages</vt:lpstr>
      <vt:lpstr>Facebook Post Type Distribution Per Profile | VietNamNet Fanpages</vt:lpstr>
      <vt:lpstr>Facebook Interaction Rate By Post Type | VietNamNet Fanpages</vt:lpstr>
      <vt:lpstr>Facebook Fans Table | VietNamNet Fanpages</vt:lpstr>
      <vt:lpstr>Facebook Fan Demographics | VietNamNet Fanpages</vt:lpstr>
      <vt:lpstr>Facebook Key Metrics Table | VietNamNet Fanpages - 1 of 3</vt:lpstr>
      <vt:lpstr>Facebook Key Metrics Table | VietNamNet Fanpages - 2 of 3</vt:lpstr>
      <vt:lpstr>Facebook Key Metrics Table | VietNamNet Fanpages - 3 of 3</vt:lpstr>
      <vt:lpstr>Facebook Average Interactions Per Post | VietNamNet Fanpages</vt:lpstr>
      <vt:lpstr>Facebook Total Interactions | VietNamNet Fanpages</vt:lpstr>
      <vt:lpstr>Facebook Average Comments Per Post | VietNamNet Fanpages</vt:lpstr>
      <vt:lpstr>Facebook Average Shares Per Post | VietNamNet Fanpages</vt:lpstr>
      <vt:lpstr>Facebook Reach by Post Type  | VietNamNet Fanpages</vt:lpstr>
      <vt:lpstr>Facebook Post Type Distribution | VietNamNet Fanpages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Report</dc:title>
  <dc:creator>Frederik Peiniger</dc:creator>
  <cp:lastModifiedBy>Frederik Peiniger</cp:lastModifiedBy>
  <cp:revision>1</cp:revision>
  <dcterms:created xsi:type="dcterms:W3CDTF">2019-01-26T12:40:10Z</dcterms:created>
  <dcterms:modified xsi:type="dcterms:W3CDTF">2019-01-26T12:41:14Z</dcterms:modified>
</cp:coreProperties>
</file>