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12-46B3-90D2-79946040E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7217198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12-46B3-90D2-79946040E3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1994501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12-46B3-90D2-79946040E3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12-46B3-90D2-79946040E3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12-46B3-90D2-79946040E3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12-46B3-90D2-79946040E3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2Sao.vn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4772073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E12-46B3-90D2-79946040E3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Thính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2314329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E12-46B3-90D2-79946040E3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Sâu Đíp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E12-46B3-90D2-79946040E38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2Sao YOLO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296064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E12-46B3-90D2-79946040E38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134719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E12-46B3-90D2-79946040E38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E12-46B3-90D2-79946040E38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E12-46B3-90D2-79946040E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209712"/>
        <c:axId val="282291936"/>
      </c:lineChart>
      <c:dateAx>
        <c:axId val="33920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91936"/>
        <c:crosses val="autoZero"/>
        <c:auto val="1"/>
        <c:lblOffset val="100"/>
        <c:baseTimeUnit val="days"/>
      </c:dateAx>
      <c:valAx>
        <c:axId val="28229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Vietnamnet.vn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4A-4893-A586-E67F442361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Đời sống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1095402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4A-4893-A586-E67F442361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Đỉnh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327508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4A-4893-A586-E67F442361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Bão Mạng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4A-4893-A586-E67F442361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Mất điện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34A-4893-A586-E67F442361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High five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34A-4893-A586-E67F442361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2Sao.vn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673188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34A-4893-A586-E67F442361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Thính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354227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34A-4893-A586-E67F4423617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Sâu Đíp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34A-4893-A586-E67F4423617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2Sao YOLO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33740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34A-4893-A586-E67F4423617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17041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34A-4893-A586-E67F44236170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34A-4893-A586-E67F44236170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43341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34A-4893-A586-E67F44236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41512"/>
        <c:axId val="285347744"/>
      </c:lineChart>
      <c:dateAx>
        <c:axId val="28534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47744"/>
        <c:crosses val="autoZero"/>
        <c:auto val="1"/>
        <c:lblOffset val="100"/>
        <c:baseTimeUnit val="days"/>
      </c:dateAx>
      <c:valAx>
        <c:axId val="28534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4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5C3AD-A8B1-430B-BCE6-7F0171B213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Reach &amp; Engage Users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6130B6-AFE8-45C4-85AB-F5340885AA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Vietnamnet</a:t>
            </a:r>
          </a:p>
        </p:txBody>
      </p:sp>
    </p:spTree>
    <p:extLst>
      <p:ext uri="{BB962C8B-B14F-4D97-AF65-F5344CB8AC3E}">
        <p14:creationId xmlns:p14="http://schemas.microsoft.com/office/powerpoint/2010/main" val="1986707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63B9F-EDFF-4BC9-8569-D4DEDD77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7960E4-BD49-468E-B117-E2FAE39D34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4014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3C4B7-6D7F-4257-9041-357903402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08/29/2018 - 08/29/2018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BB2C5-9F1B-4BE7-B4AD-9C6D6C1DF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92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9353-3F11-4072-B7F9-9F4B64584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86CDF1-9388-4FE4-8C2D-6A8DFE59B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394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554D7-1B35-489A-9B5E-383C107F8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08/29/2018 - 08/29/2018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BF69C-1D2C-4DA7-AD79-2056D5AA1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530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Reach &amp; Engage Users</vt:lpstr>
      <vt:lpstr>Facebook Reach | All Pages</vt:lpstr>
      <vt:lpstr>Facebook Engaged Users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&amp; Engage Users</dc:title>
  <dc:creator>Administrator</dc:creator>
  <cp:lastModifiedBy>Administrator</cp:lastModifiedBy>
  <cp:revision>1</cp:revision>
  <dcterms:created xsi:type="dcterms:W3CDTF">2018-08-30T01:58:25Z</dcterms:created>
  <dcterms:modified xsi:type="dcterms:W3CDTF">2018-08-30T01:58:37Z</dcterms:modified>
</cp:coreProperties>
</file>