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403CB-96E6-45AD-9369-FF51EF05C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PRTG+SolarWinds+Auvik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06C40-62B8-4BA2-A5E0-16D225EC95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339121"/>
              </p:ext>
            </p:extLst>
          </p:nvPr>
        </p:nvGraphicFramePr>
        <p:xfrm>
          <a:off x="457200" y="1731963"/>
          <a:ext cx="820490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32033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34387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70216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37428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22663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6240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19784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04907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26019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5999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18674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0889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17181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91116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19469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89745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20711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02743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76446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63761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54726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20062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2342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80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SolarWinds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09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PRTG Network 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40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Auvik Networks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929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CAABF-669F-4120-B15D-DA0A3EB8A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11.01.2019 - 26.03.2019</a:t>
            </a:r>
          </a:p>
        </p:txBody>
      </p:sp>
    </p:spTree>
    <p:extLst>
      <p:ext uri="{BB962C8B-B14F-4D97-AF65-F5344CB8AC3E}">
        <p14:creationId xmlns:p14="http://schemas.microsoft.com/office/powerpoint/2010/main" val="42039977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PRTG+SolarWinds+Auvik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PRTG+SolarWinds+Auvik</dc:title>
  <dc:creator>Frederik Peiniger</dc:creator>
  <cp:lastModifiedBy>Frederik Peiniger</cp:lastModifiedBy>
  <cp:revision>1</cp:revision>
  <dcterms:created xsi:type="dcterms:W3CDTF">2019-03-26T10:48:15Z</dcterms:created>
  <dcterms:modified xsi:type="dcterms:W3CDTF">2019-03-26T10:48:40Z</dcterms:modified>
</cp:coreProperties>
</file>