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@solarwinds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27.525300000000001</c:v>
                </c:pt>
                <c:pt idx="4">
                  <c:v>100</c:v>
                </c:pt>
                <c:pt idx="5">
                  <c:v>100</c:v>
                </c:pt>
                <c:pt idx="6">
                  <c:v>65.542100000000005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B6-4E71-BD5F-647720F01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@manageengine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38.9178</c:v>
                </c:pt>
                <c:pt idx="1">
                  <c:v>47.144399999999997</c:v>
                </c:pt>
                <c:pt idx="2">
                  <c:v>74.769400000000005</c:v>
                </c:pt>
                <c:pt idx="3">
                  <c:v>35.492699999999999</c:v>
                </c:pt>
                <c:pt idx="4">
                  <c:v>14.4748</c:v>
                </c:pt>
                <c:pt idx="5">
                  <c:v>23.3109</c:v>
                </c:pt>
                <c:pt idx="6">
                  <c:v>62.496299999999998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B6-4E71-BD5F-647720F011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@paesslerAG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28.854500000000002</c:v>
                </c:pt>
                <c:pt idx="1">
                  <c:v>16.433199999999999</c:v>
                </c:pt>
                <c:pt idx="2">
                  <c:v>98.825599999999994</c:v>
                </c:pt>
                <c:pt idx="3">
                  <c:v>100</c:v>
                </c:pt>
                <c:pt idx="4">
                  <c:v>21.3856</c:v>
                </c:pt>
                <c:pt idx="5">
                  <c:v>17.9877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B6-4E71-BD5F-647720F01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485704"/>
        <c:axId val="184763808"/>
      </c:radarChart>
      <c:catAx>
        <c:axId val="30148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63808"/>
        <c:crosses val="autoZero"/>
        <c:auto val="1"/>
        <c:lblAlgn val="ctr"/>
        <c:lblOffset val="100"/>
        <c:noMultiLvlLbl val="0"/>
      </c:catAx>
      <c:valAx>
        <c:axId val="1847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8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4BAA6-E23E-478E-8D9E-FD2182E0D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All-Channels-Benchmark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33AD66-3D7B-44D4-BAB8-5E616D7F66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754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7CCCD-A663-41EA-AD2D-2FB77BAAF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01.01.2018 - 29.11.2018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A135A-D3BB-4748-A08E-FD69FA6E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088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Radar | All-Channels-Benchmark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All-Channels-Benchmark</dc:title>
  <dc:creator>Administrator</dc:creator>
  <cp:lastModifiedBy>Administrator</cp:lastModifiedBy>
  <cp:revision>1</cp:revision>
  <dcterms:created xsi:type="dcterms:W3CDTF">2018-11-29T08:22:44Z</dcterms:created>
  <dcterms:modified xsi:type="dcterms:W3CDTF">2018-11-29T08:22:48Z</dcterms:modified>
</cp:coreProperties>
</file>