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5B343-5AE8-4E9C-9AA0-AE8AF7DA5B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FB+TW+IN+Lin+Y - Engagement/Interaction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3C1FDD-450D-4A80-A447-7ADD835D01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704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1DD30-7FF4-4E78-A0E3-C67F90612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All-Channels-Benchmark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B235E8-FEA0-421F-994C-D03221C8F4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6107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5267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9905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7786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0355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7961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863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2036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3023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7875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50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435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7.0462 %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2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94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65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951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45A50-6F8D-4ECA-8382-51ED0AEC0A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01.01.2018 - 28.11.2018</a:t>
            </a:r>
          </a:p>
        </p:txBody>
      </p:sp>
    </p:spTree>
    <p:extLst>
      <p:ext uri="{BB962C8B-B14F-4D97-AF65-F5344CB8AC3E}">
        <p14:creationId xmlns:p14="http://schemas.microsoft.com/office/powerpoint/2010/main" val="1677092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F20CA-3D61-4FCC-9619-676D67A67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All-Channels-Benchmark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26754D-18C1-41BE-AE57-26AA06074D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9564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006272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85969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96942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71625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04285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52242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20101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5140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1227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30617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17017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286605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09155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26817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45747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65265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65660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784672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164509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65182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02856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12481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10380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716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ManageEngine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56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00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PRTG Network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699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2146C-F518-4842-9BB4-8C0B3F72B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01.01.2018 - 28.11.2018</a:t>
            </a:r>
          </a:p>
        </p:txBody>
      </p:sp>
    </p:spTree>
    <p:extLst>
      <p:ext uri="{BB962C8B-B14F-4D97-AF65-F5344CB8AC3E}">
        <p14:creationId xmlns:p14="http://schemas.microsoft.com/office/powerpoint/2010/main" val="1765240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A9B1F-0A88-4C65-B094-9E1E53E58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All-Channels-Benchmark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CB2DD8-DE62-45CF-8D1E-0DF3784BC9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2168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3420124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891024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460105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840800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661715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061762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197252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221639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093434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9065874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662985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1587597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096400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543489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728031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473723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71537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713408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7975191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605731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3004597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3479732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470115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6032314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905830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577301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343205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834237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3133652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341914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56263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70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PRTG Network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26559.103030303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86782188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84119437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5017974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1739972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378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E48BAB-D777-4ECD-B7AE-C6BEA04973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01.01.2018 - 28.11.2018</a:t>
            </a:r>
          </a:p>
        </p:txBody>
      </p:sp>
    </p:spTree>
    <p:extLst>
      <p:ext uri="{BB962C8B-B14F-4D97-AF65-F5344CB8AC3E}">
        <p14:creationId xmlns:p14="http://schemas.microsoft.com/office/powerpoint/2010/main" val="1085864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69DC6-8B94-4D95-AE41-48CF0BCDD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All-Channels-Benchmark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8D14F9-C012-40E8-B011-2A2B7A7EF2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4550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018940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116521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685664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407449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1992910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464874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52946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58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Paessler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411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08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ManageEngine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290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6715C-F38E-4D26-8760-84B6FE3726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01.01.2018 - 28.11.2018</a:t>
            </a:r>
          </a:p>
        </p:txBody>
      </p:sp>
    </p:spTree>
    <p:extLst>
      <p:ext uri="{BB962C8B-B14F-4D97-AF65-F5344CB8AC3E}">
        <p14:creationId xmlns:p14="http://schemas.microsoft.com/office/powerpoint/2010/main" val="1813583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FB334-7CDF-47A4-8A45-90DE2A8CF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All-Channels-Benchmark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EEA908-F2EA-4075-917A-F928B64817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476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42968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8252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1862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1888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4564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5051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6592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4748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6548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188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7514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2229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3182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771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403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40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@manageengine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01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@paesslerAG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530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2BEB9-F799-49D3-88F5-E4BEF633E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01.01.2018 - 28.11.2018</a:t>
            </a:r>
          </a:p>
        </p:txBody>
      </p:sp>
    </p:spTree>
    <p:extLst>
      <p:ext uri="{BB962C8B-B14F-4D97-AF65-F5344CB8AC3E}">
        <p14:creationId xmlns:p14="http://schemas.microsoft.com/office/powerpoint/2010/main" val="1329612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8040F-92DE-46BE-85B7-CA1E3158E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All-Channels-Benchmark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F869B8-AA23-4A80-B53C-B0BC5A9072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5234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510606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467887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56333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6829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0891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49165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688942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822092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2475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3985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484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paesslerag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7.3160 %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993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solarwindsinc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519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66B8D-EF89-4ED1-97D3-2C44427E47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01.01.2018 - 28.11.2018</a:t>
            </a:r>
          </a:p>
        </p:txBody>
      </p:sp>
    </p:spTree>
    <p:extLst>
      <p:ext uri="{BB962C8B-B14F-4D97-AF65-F5344CB8AC3E}">
        <p14:creationId xmlns:p14="http://schemas.microsoft.com/office/powerpoint/2010/main" val="3467667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C80C3-CDC3-42AD-A230-34B725CAA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All-Channels-Benchmark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B007AA-859B-4DE9-AE33-FE8C48808B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5672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005137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1687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7999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8507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5526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9684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771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3881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5478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8782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9991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01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PRTG Network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001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35252-F2A7-430C-9793-987F34FB1F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01.01.2018 - 28.11.2018</a:t>
            </a:r>
          </a:p>
        </p:txBody>
      </p:sp>
    </p:spTree>
    <p:extLst>
      <p:ext uri="{BB962C8B-B14F-4D97-AF65-F5344CB8AC3E}">
        <p14:creationId xmlns:p14="http://schemas.microsoft.com/office/powerpoint/2010/main" val="1064628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D34D5-00C2-4B95-B6AE-801DB07EB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All-Channels-Benchmark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21F1C9-AD8E-4046-9D24-C1ADE9F5DB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3734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66719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8171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6347332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2556981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6589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7483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1188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0694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1651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804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ManageEngine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28.11.2018 07:47:28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We're at the European SharePoint, Office 365 &amp; Azure Conference in Copenhagen to discuss the best practices on how to achieve the most out of your dynamic #Microsoft #Office365 and #SharePoint environment. Visit us at stand E-68 today.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http://www.facebook.com/permalink.php?story_fbid=10156627984155667&amp;id=37165210666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677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28.11.2018 05:42:06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Want to gain the visibility into your systems performance and configuration? Download this Free Trial of our Log and Network Performance Solution. https://lnkd.in/fCgqHgC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https://www.linkedin.com/feed/update/urn:li:activity:6473405440465166336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146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28.11.2018 05:38:29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Feeling like "I don't know who's logging on to my network devices to make config changes"? Log Manager for Orion® can offer you this single tool for logs and monitoring. https://lnkd.in/fCgqHgC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https://www.linkedin.com/feed/update/urn:li:activity:6473404529302953984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724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49313-B145-4333-AED0-5A229646C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01.01.2018 - 28.11.2018</a:t>
            </a:r>
          </a:p>
        </p:txBody>
      </p:sp>
    </p:spTree>
    <p:extLst>
      <p:ext uri="{BB962C8B-B14F-4D97-AF65-F5344CB8AC3E}">
        <p14:creationId xmlns:p14="http://schemas.microsoft.com/office/powerpoint/2010/main" val="393727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48B24-B2F5-465E-B525-27497016B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All-Channels-Benchmark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058BE9-9514-417A-B609-B2A85A060A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9606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53320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7453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1254792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2752534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9755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9358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7807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5143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2673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24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28.11.2018 05:37:12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SolarWinds new log management tool can help you capture log information in a central location with powerful visualisation capabilities for resolution. https://lnkd.in/fCgqHgC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https://www.linkedin.com/feed/update/urn:li:activity:6473404203371991040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662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28.11.2018 05:35:37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 you think it's beneficial to see systems performance data alongside log data in a single tool? Discover the key to deeper data access and insights. https://lnkd.in/fCgqHgC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https://www.linkedin.com/feed/update/urn:li:activity:6473403804883738624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97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28.11.2018 05:22:53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Want a single-point access to visualise your entire network and manage performance? Check out our network performance and log monitoring solution. https://lnkd.in/fkbNAMc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https://www.linkedin.com/feed/update/urn:li:activity:6473400601391788032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422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CA91E-5D66-4632-8C15-73C2B7593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01.01.2018 - 28.11.2018</a:t>
            </a:r>
          </a:p>
        </p:txBody>
      </p:sp>
    </p:spTree>
    <p:extLst>
      <p:ext uri="{BB962C8B-B14F-4D97-AF65-F5344CB8AC3E}">
        <p14:creationId xmlns:p14="http://schemas.microsoft.com/office/powerpoint/2010/main" val="3105863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03178-A933-4233-BFA5-EE2006FDC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All-Channels-Benchmark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8597A7-E3EB-4F5E-BD23-2F56ED7E75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4840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38159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5120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7556097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1159717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0198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3623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8381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4896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1088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449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28.11.2018 05:19:43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Want to gain out-of-the-box visibility into the performance of your IT infrastructure? Find out how you can drastically reduce your troubleshooting time. https://lnkd.in/fkbNAMc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https://www.linkedin.com/feed/update/urn:li:activity:6473399806940274688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62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28.11.2018 05:17:55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Pairing #logmanagement with #performancemanagement, SolarWinds bring you the benefits of network performance and log monitoring in a single console. https://lnkd.in/fkbNAMc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https://www.linkedin.com/feed/update/urn:li:activity:6473399351287865344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449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28.11.2018 05:14:18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 you receive alerts on log data when certain thresholds are met? Get an overview of the challenges of logging practices in a modern enterprise. https://lnkd.in/fkbNAMc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https://www.linkedin.com/feed/update/urn:li:activity:6473398444076687361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38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7A0F4-E0AD-4FA8-BE92-F562D91CAA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01.01.2018 - 28.11.2018</a:t>
            </a:r>
          </a:p>
        </p:txBody>
      </p:sp>
    </p:spTree>
    <p:extLst>
      <p:ext uri="{BB962C8B-B14F-4D97-AF65-F5344CB8AC3E}">
        <p14:creationId xmlns:p14="http://schemas.microsoft.com/office/powerpoint/2010/main" val="2311273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16A4E-3A16-4E85-9366-B4EBE2E5B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All-Channels-Benchmark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4A5694-F6B4-46A2-B16B-81C5DB09DE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1389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21482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374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7261498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1647424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0461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5966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5412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804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1399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302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27.11.2018 22:30:14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Did you know 53% of mobile site visits are abandoned if a page takes longer than three seconds to load? Webpage size matters and here's why: http://slrwnds.com/cn3qj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https://www.linkedin.com/feed/update/urn:li:activity:6473296755961196544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865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27.11.2018 22:30:07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Did you know 53% of mobile site visits are abandoned if a page takes longer than three seconds to load? Webpage size matters and here's why: http://slrwnds.com/g978y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http://www.facebook.com/permalink.php?story_fbid=10156086520376867&amp;id=96708486866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572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27.11.2018 22:30:06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Did you know 53% of mobile site visits are abandoned if a page takes longer than three seconds to load? Webpage size matters and here's why: https://t.co/aysJvpmny7 https://t.co/THPZEEDfa1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https://twitter.com/solarwinds/status/1067531030716997633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034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E3D3C-6565-4D12-9180-99DF20A38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01.01.2018 - 28.11.2018</a:t>
            </a:r>
          </a:p>
        </p:txBody>
      </p:sp>
    </p:spTree>
    <p:extLst>
      <p:ext uri="{BB962C8B-B14F-4D97-AF65-F5344CB8AC3E}">
        <p14:creationId xmlns:p14="http://schemas.microsoft.com/office/powerpoint/2010/main" val="131461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BA7E0-F0F1-4964-996D-06C664A1E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All-Channels-Benchmark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C151C0-F029-4B98-A48D-93154DCE3A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4316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76806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3202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6848706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4100763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6842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2786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306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318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7185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463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27.11.2018 21:30:09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Thirsty? Hungry? Stop by booth 608 @AWSreInvent for some sustenance. In sticker form, that is. #reInvent @SQLRockstar @FerventGeek https://t.co/jZz4zp0lbj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https://twitter.com/solarwinds/status/1067515947345424385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21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solarwindsinc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27.11.2018 20:39:01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We’re at #reInvent this week giving away fun stickers, showing product demos, and more! Stop by Booth 608 to join the fun. #reinvent2018 #awsreinvent #awsreinvent2018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https://www.instagram.com/p/BqsiD7plbnn/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63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27.11.2018 20:17:39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 we have winners! Stop by our @AWSreInvent booth 608 at 4pm for a chance to win your own Apple TV. #reInvent https://t.co/CZ0xyjKY3L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https://twitter.com/solarwinds/status/1067497700663459841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288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4CF420-9F3D-44A7-A3D7-D629AED955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01.01.2018 - 28.11.2018</a:t>
            </a:r>
          </a:p>
        </p:txBody>
      </p:sp>
    </p:spTree>
    <p:extLst>
      <p:ext uri="{BB962C8B-B14F-4D97-AF65-F5344CB8AC3E}">
        <p14:creationId xmlns:p14="http://schemas.microsoft.com/office/powerpoint/2010/main" val="602760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021AF-4F10-48AB-8127-439EB15ED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All-Channels-Benchmark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FC571-2E38-4AD1-9843-15C57611FD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4665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349506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8174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892554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3659479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0836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4394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9123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4852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6998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842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@manageengine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27.11.2018 19:00:01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Investing in #ThreatIntelligence solutions should be high up on any organization's #security agenda. What factors are most important to you in selecting threat intelligence solutions? Answer our 3-minute #survey : https://t.co/k7G5TtoT0p https://t.co/KQdzP5JHUm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https://twitter.com/manageengine/status/1067478161749766145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654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@manageengine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27.11.2018 19:00:00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Read our tips on how to configure your firewall for maximum effectiveness on @SecurityBriefEU. https://t.co/wfT4q5OtZC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https://twitter.com/manageengine/status/1067478157878423552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43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ManageEngine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27.11.2018 19:00:00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Read our tips on how to configure your firewall for maximum effectiveness on SecurityBrief. https://zurl.co/wUX4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http://www.facebook.com/permalink.php?story_fbid=10156626499240667&amp;id=37165210666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802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B55A4-0983-464C-997A-B6B4EF40C8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01.01.2018 - 28.11.2018</a:t>
            </a:r>
          </a:p>
        </p:txBody>
      </p:sp>
    </p:spTree>
    <p:extLst>
      <p:ext uri="{BB962C8B-B14F-4D97-AF65-F5344CB8AC3E}">
        <p14:creationId xmlns:p14="http://schemas.microsoft.com/office/powerpoint/2010/main" val="1110871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6B863-71F8-4FCC-A7B6-86C9CBD92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All-Channels-Benchmark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DA1BD2-0A40-481A-BDDB-FF93FC7566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9612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27514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4723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5559570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2002056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7451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0492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4008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5081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0907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40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ManageEngine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27.11.2018 19:00:00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Read our tips on how to configure your firewall for maximum effectiveness on SecurityBrief. https://zurl.co/wUX4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https://www.linkedin.com/feed/update/urn:li:activity:6473243849010577408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70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27.11.2018 18:23:11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 @GestaltIT: New from @SolarWinds #OrangeMatter Application Performance Monitoring: APM In An Agile World  https://t.co/1HweUaiRsH  @mrle…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https://twitter.com/solarwinds/status/1067468895529984003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29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27.11.2018 17:25:10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We're looking forward to showcasing our Microsoft Azure monitoring capabilities at SQL Server Live! 360 next week: http://slrwnds.com/d383x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https://www.linkedin.com/feed/update/urn:li:activity:6473219983504744448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173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EA49E-A599-42B1-8C54-CFCCB24457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01.01.2018 - 28.11.2018</a:t>
            </a:r>
          </a:p>
        </p:txBody>
      </p:sp>
    </p:spTree>
    <p:extLst>
      <p:ext uri="{BB962C8B-B14F-4D97-AF65-F5344CB8AC3E}">
        <p14:creationId xmlns:p14="http://schemas.microsoft.com/office/powerpoint/2010/main" val="1216281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A3217-C64F-4B08-99CA-E81573B78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All-Channels-Benchmark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F4EB69-55C7-442D-B9A3-D11050E87D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3741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848991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703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8615756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2780918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2826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0074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5732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6531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5864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73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27.11.2018 17:22:45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 @FerventGeek: ATTN @solarwinds customers. We’re live in 30 mins for an upgrade how-to, and I’m calling in from Vegas with updates from u…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https://twitter.com/solarwinds/status/1067453683728871425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90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27.11.2018 17:14:24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 can now view log data and systems performance side by side with seamless Orion® Platform integration. https://lnkd.in/gTxuxSW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https://www.linkedin.com/feed/update/urn:li:activity:6473217274802249728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066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27.11.2018 17:04:06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here—a single unified console that is designed to monitor both systems and server performance and log data. https://lnkd.in/guX-wWz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https://www.linkedin.com/feed/update/urn:li:activity:6473214682462326784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695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A7A34-CC0A-4052-873E-60CCA793F9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01.01.2018 - 28.11.2018</a:t>
            </a:r>
          </a:p>
        </p:txBody>
      </p:sp>
    </p:spTree>
    <p:extLst>
      <p:ext uri="{BB962C8B-B14F-4D97-AF65-F5344CB8AC3E}">
        <p14:creationId xmlns:p14="http://schemas.microsoft.com/office/powerpoint/2010/main" val="1686354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16337-6812-462D-9D56-F5B8613E6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All-Channels-Benchmark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956714-50BC-4BE0-85F8-740205F0F7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4533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75327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694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4144439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3749490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0499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6160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5842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6466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1403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421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27.11.2018 17:00:17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 able to monitor any application, any server, anywhere! https://lnkd.in/ga-uGmm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https://www.linkedin.com/feed/update/urn:li:activity:6473213721215930368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54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6AD4A-78B6-4448-AB7B-8FBF1ED083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01.01.2018 - 28.11.2018</a:t>
            </a:r>
          </a:p>
        </p:txBody>
      </p:sp>
    </p:spTree>
    <p:extLst>
      <p:ext uri="{BB962C8B-B14F-4D97-AF65-F5344CB8AC3E}">
        <p14:creationId xmlns:p14="http://schemas.microsoft.com/office/powerpoint/2010/main" val="2829325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1C866-518E-40E7-955E-F387AF1F7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All-Channels-Benchmark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4B2E33-A391-4DD7-B6EC-2305096599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2863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1606614089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30322803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2590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4309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31854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9655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8978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02446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2610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6275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21502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8582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1457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708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2877651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2859547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2877651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2859547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669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2638010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272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2989784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2989784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3.0770 %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05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3600751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3600751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5.5659 %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505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5.2558 %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648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2030960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2030960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5.5751 %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43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2299906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2299906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3.7734 %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897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5.3571 %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108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106BE7-FA27-4BD8-920F-57B6927390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01.01.2018 - 30.11.2018</a:t>
            </a:r>
          </a:p>
        </p:txBody>
      </p:sp>
    </p:spTree>
    <p:extLst>
      <p:ext uri="{BB962C8B-B14F-4D97-AF65-F5344CB8AC3E}">
        <p14:creationId xmlns:p14="http://schemas.microsoft.com/office/powerpoint/2010/main" val="940170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06BD6-5759-4D3D-8EC2-51988D84A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All-Channels-Benchmark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7EBA3C-1B2B-4229-95FE-ED1276E3D5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8883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1805866685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5292164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2979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36891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072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36547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0046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3225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86482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22083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52788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65395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5094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668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2767048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2744857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2767048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2744857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5.3747 %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764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3075941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3035608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3075941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3035608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5.0800 %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85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3.4799 %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929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9BAE6-762F-4CC1-9FAF-97AB4249AC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01.01.2018 - 30.11.2018</a:t>
            </a:r>
          </a:p>
        </p:txBody>
      </p:sp>
    </p:spTree>
    <p:extLst>
      <p:ext uri="{BB962C8B-B14F-4D97-AF65-F5344CB8AC3E}">
        <p14:creationId xmlns:p14="http://schemas.microsoft.com/office/powerpoint/2010/main" val="4075952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2593</Words>
  <Application>Microsoft Office PowerPoint</Application>
  <PresentationFormat>On-screen Show (4:3)</PresentationFormat>
  <Paragraphs>856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FB+TW+IN+Lin+Y - Engagement/Interaction</vt:lpstr>
      <vt:lpstr>Overall Network Key Metrics Table | All-Channels-Benchmark</vt:lpstr>
      <vt:lpstr>Facebook Key Metrics Table | All-Channels-Benchmark</vt:lpstr>
      <vt:lpstr>Facebook Key Metrics Table | All-Channels-Benchmark</vt:lpstr>
      <vt:lpstr>LinkedIn Key Metrics Table | All-Channels-Benchmark</vt:lpstr>
      <vt:lpstr>Twitter Key Metrics Table | All-Channels-Benchmark</vt:lpstr>
      <vt:lpstr>Instagram Key Metrics Table | All-Channels-Benchmark</vt:lpstr>
      <vt:lpstr>Youtube Private Key Metrics Table | All-Channels-Benchmark</vt:lpstr>
      <vt:lpstr>Overall All Posts Table | All-Channels-Benchmark - 1 of 9</vt:lpstr>
      <vt:lpstr>Overall All Posts Table | All-Channels-Benchmark - 2 of 9</vt:lpstr>
      <vt:lpstr>Overall All Posts Table | All-Channels-Benchmark - 3 of 9</vt:lpstr>
      <vt:lpstr>Overall All Posts Table | All-Channels-Benchmark - 4 of 9</vt:lpstr>
      <vt:lpstr>Overall All Posts Table | All-Channels-Benchmark - 5 of 9</vt:lpstr>
      <vt:lpstr>Overall All Posts Table | All-Channels-Benchmark - 6 of 9</vt:lpstr>
      <vt:lpstr>Overall All Posts Table | All-Channels-Benchmark - 7 of 9</vt:lpstr>
      <vt:lpstr>Overall All Posts Table | All-Channels-Benchmark - 8 of 9</vt:lpstr>
      <vt:lpstr>Overall All Posts Table | All-Channels-Benchmark - 9 of 9</vt:lpstr>
      <vt:lpstr>Facebook Key Metrics by Month | All-Channels-Benchmark - 1 of 2</vt:lpstr>
      <vt:lpstr>Facebook Key Metrics by Month | All-Channels-Benchmark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FB+TW+IN+Lin+Y - Engagement/Interaction</dc:title>
  <dc:creator>Administrator</dc:creator>
  <cp:lastModifiedBy>Administrator</cp:lastModifiedBy>
  <cp:revision>1</cp:revision>
  <dcterms:created xsi:type="dcterms:W3CDTF">2018-11-28T09:19:55Z</dcterms:created>
  <dcterms:modified xsi:type="dcterms:W3CDTF">2018-11-28T09:20:44Z</dcterms:modified>
</cp:coreProperties>
</file>