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ManageEngine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Sheet1!$A$2:$A$116</c:f>
              <c:strCache>
                <c:ptCount val="115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  <c:pt idx="61">
                  <c:v>01.06.2018</c:v>
                </c:pt>
                <c:pt idx="62">
                  <c:v>02.06.2018</c:v>
                </c:pt>
                <c:pt idx="63">
                  <c:v>03.06.2018</c:v>
                </c:pt>
                <c:pt idx="64">
                  <c:v>04.06.2018</c:v>
                </c:pt>
                <c:pt idx="65">
                  <c:v>05.06.2018</c:v>
                </c:pt>
                <c:pt idx="66">
                  <c:v>06.06.2018</c:v>
                </c:pt>
                <c:pt idx="67">
                  <c:v>07.06.2018</c:v>
                </c:pt>
                <c:pt idx="68">
                  <c:v>08.06.2018</c:v>
                </c:pt>
                <c:pt idx="69">
                  <c:v>09.06.2018</c:v>
                </c:pt>
                <c:pt idx="70">
                  <c:v>10.06.2018</c:v>
                </c:pt>
                <c:pt idx="71">
                  <c:v>11.06.2018</c:v>
                </c:pt>
                <c:pt idx="72">
                  <c:v>12.06.2018</c:v>
                </c:pt>
                <c:pt idx="73">
                  <c:v>13.06.2018</c:v>
                </c:pt>
                <c:pt idx="74">
                  <c:v>14.06.2018</c:v>
                </c:pt>
                <c:pt idx="75">
                  <c:v>15.06.2018</c:v>
                </c:pt>
                <c:pt idx="76">
                  <c:v>16.06.2018</c:v>
                </c:pt>
                <c:pt idx="77">
                  <c:v>17.06.2018</c:v>
                </c:pt>
                <c:pt idx="78">
                  <c:v>18.06.2018</c:v>
                </c:pt>
                <c:pt idx="79">
                  <c:v>19.06.2018</c:v>
                </c:pt>
                <c:pt idx="80">
                  <c:v>20.06.2018</c:v>
                </c:pt>
                <c:pt idx="81">
                  <c:v>21.06.2018</c:v>
                </c:pt>
                <c:pt idx="82">
                  <c:v>22.06.2018</c:v>
                </c:pt>
                <c:pt idx="83">
                  <c:v>23.06.2018</c:v>
                </c:pt>
                <c:pt idx="84">
                  <c:v>24.06.2018</c:v>
                </c:pt>
                <c:pt idx="85">
                  <c:v>25.06.2018</c:v>
                </c:pt>
                <c:pt idx="86">
                  <c:v>26.06.2018</c:v>
                </c:pt>
                <c:pt idx="87">
                  <c:v>27.06.2018</c:v>
                </c:pt>
                <c:pt idx="88">
                  <c:v>28.06.2018</c:v>
                </c:pt>
                <c:pt idx="89">
                  <c:v>29.06.2018</c:v>
                </c:pt>
                <c:pt idx="90">
                  <c:v>30.06.2018</c:v>
                </c:pt>
                <c:pt idx="91">
                  <c:v>01.07.2018</c:v>
                </c:pt>
                <c:pt idx="92">
                  <c:v>02.07.2018</c:v>
                </c:pt>
                <c:pt idx="93">
                  <c:v>03.07.2018</c:v>
                </c:pt>
                <c:pt idx="94">
                  <c:v>04.07.2018</c:v>
                </c:pt>
                <c:pt idx="95">
                  <c:v>05.07.2018</c:v>
                </c:pt>
                <c:pt idx="96">
                  <c:v>06.07.2018</c:v>
                </c:pt>
                <c:pt idx="97">
                  <c:v>07.07.2018</c:v>
                </c:pt>
                <c:pt idx="98">
                  <c:v>08.07.2018</c:v>
                </c:pt>
                <c:pt idx="99">
                  <c:v>09.07.2018</c:v>
                </c:pt>
                <c:pt idx="100">
                  <c:v>10.07.2018</c:v>
                </c:pt>
                <c:pt idx="101">
                  <c:v>11.07.2018</c:v>
                </c:pt>
                <c:pt idx="102">
                  <c:v>12.07.2018</c:v>
                </c:pt>
                <c:pt idx="103">
                  <c:v>13.07.2018</c:v>
                </c:pt>
                <c:pt idx="104">
                  <c:v>14.07.2018</c:v>
                </c:pt>
                <c:pt idx="105">
                  <c:v>15.07.2018</c:v>
                </c:pt>
                <c:pt idx="106">
                  <c:v>16.07.2018</c:v>
                </c:pt>
                <c:pt idx="107">
                  <c:v>17.07.2018</c:v>
                </c:pt>
                <c:pt idx="108">
                  <c:v>18.07.2018</c:v>
                </c:pt>
                <c:pt idx="109">
                  <c:v>19.07.2018</c:v>
                </c:pt>
                <c:pt idx="110">
                  <c:v>20.07.2018</c:v>
                </c:pt>
                <c:pt idx="111">
                  <c:v>21.07.2018</c:v>
                </c:pt>
                <c:pt idx="112">
                  <c:v>22.07.2018</c:v>
                </c:pt>
                <c:pt idx="113">
                  <c:v>23.07.2018</c:v>
                </c:pt>
                <c:pt idx="114">
                  <c:v>24.07.2018</c:v>
                </c:pt>
              </c:strCache>
            </c:strRef>
          </c:cat>
          <c:val>
            <c:numRef>
              <c:f>Sheet1!$B$2:$B$116</c:f>
              <c:numCache>
                <c:formatCode>General</c:formatCode>
                <c:ptCount val="115"/>
                <c:pt idx="0">
                  <c:v>17579</c:v>
                </c:pt>
                <c:pt idx="1">
                  <c:v>17578</c:v>
                </c:pt>
                <c:pt idx="2">
                  <c:v>17580</c:v>
                </c:pt>
                <c:pt idx="3">
                  <c:v>17575</c:v>
                </c:pt>
                <c:pt idx="4">
                  <c:v>17581</c:v>
                </c:pt>
                <c:pt idx="5">
                  <c:v>17577</c:v>
                </c:pt>
                <c:pt idx="6">
                  <c:v>17577</c:v>
                </c:pt>
                <c:pt idx="7">
                  <c:v>17573</c:v>
                </c:pt>
                <c:pt idx="8">
                  <c:v>17574</c:v>
                </c:pt>
                <c:pt idx="9">
                  <c:v>17576</c:v>
                </c:pt>
                <c:pt idx="10">
                  <c:v>17577</c:v>
                </c:pt>
                <c:pt idx="11">
                  <c:v>17578</c:v>
                </c:pt>
                <c:pt idx="12">
                  <c:v>17577</c:v>
                </c:pt>
                <c:pt idx="13">
                  <c:v>17583</c:v>
                </c:pt>
                <c:pt idx="14">
                  <c:v>17581</c:v>
                </c:pt>
                <c:pt idx="15">
                  <c:v>17581</c:v>
                </c:pt>
                <c:pt idx="16">
                  <c:v>17581</c:v>
                </c:pt>
                <c:pt idx="17">
                  <c:v>17580</c:v>
                </c:pt>
                <c:pt idx="18">
                  <c:v>17585</c:v>
                </c:pt>
                <c:pt idx="19">
                  <c:v>17584</c:v>
                </c:pt>
                <c:pt idx="20">
                  <c:v>17585</c:v>
                </c:pt>
                <c:pt idx="21">
                  <c:v>17584</c:v>
                </c:pt>
                <c:pt idx="22">
                  <c:v>17585</c:v>
                </c:pt>
                <c:pt idx="23">
                  <c:v>17589</c:v>
                </c:pt>
                <c:pt idx="24">
                  <c:v>17588</c:v>
                </c:pt>
                <c:pt idx="25">
                  <c:v>17590</c:v>
                </c:pt>
                <c:pt idx="26">
                  <c:v>17590</c:v>
                </c:pt>
                <c:pt idx="27">
                  <c:v>17590</c:v>
                </c:pt>
                <c:pt idx="28">
                  <c:v>17590</c:v>
                </c:pt>
                <c:pt idx="29">
                  <c:v>17592</c:v>
                </c:pt>
                <c:pt idx="30">
                  <c:v>17600</c:v>
                </c:pt>
                <c:pt idx="31">
                  <c:v>17604</c:v>
                </c:pt>
                <c:pt idx="32">
                  <c:v>17606</c:v>
                </c:pt>
                <c:pt idx="33">
                  <c:v>17606</c:v>
                </c:pt>
                <c:pt idx="34">
                  <c:v>17604</c:v>
                </c:pt>
                <c:pt idx="35">
                  <c:v>17601</c:v>
                </c:pt>
                <c:pt idx="36">
                  <c:v>17603</c:v>
                </c:pt>
                <c:pt idx="37">
                  <c:v>17605</c:v>
                </c:pt>
                <c:pt idx="38">
                  <c:v>17610</c:v>
                </c:pt>
                <c:pt idx="39">
                  <c:v>17611</c:v>
                </c:pt>
                <c:pt idx="40">
                  <c:v>17611</c:v>
                </c:pt>
                <c:pt idx="41">
                  <c:v>17608</c:v>
                </c:pt>
                <c:pt idx="42">
                  <c:v>17609</c:v>
                </c:pt>
                <c:pt idx="43">
                  <c:v>17607</c:v>
                </c:pt>
                <c:pt idx="44">
                  <c:v>17606</c:v>
                </c:pt>
                <c:pt idx="45">
                  <c:v>17607</c:v>
                </c:pt>
                <c:pt idx="46">
                  <c:v>17606</c:v>
                </c:pt>
                <c:pt idx="47">
                  <c:v>17610</c:v>
                </c:pt>
                <c:pt idx="48">
                  <c:v>17611</c:v>
                </c:pt>
                <c:pt idx="49">
                  <c:v>17612</c:v>
                </c:pt>
                <c:pt idx="50">
                  <c:v>17615</c:v>
                </c:pt>
                <c:pt idx="51">
                  <c:v>17617</c:v>
                </c:pt>
                <c:pt idx="52">
                  <c:v>17618</c:v>
                </c:pt>
                <c:pt idx="53">
                  <c:v>17617</c:v>
                </c:pt>
                <c:pt idx="54">
                  <c:v>17617</c:v>
                </c:pt>
                <c:pt idx="55">
                  <c:v>17617</c:v>
                </c:pt>
                <c:pt idx="56">
                  <c:v>17616</c:v>
                </c:pt>
                <c:pt idx="57">
                  <c:v>17615</c:v>
                </c:pt>
                <c:pt idx="58">
                  <c:v>17616</c:v>
                </c:pt>
                <c:pt idx="59">
                  <c:v>17621</c:v>
                </c:pt>
                <c:pt idx="60">
                  <c:v>17618</c:v>
                </c:pt>
                <c:pt idx="61">
                  <c:v>17619</c:v>
                </c:pt>
                <c:pt idx="62">
                  <c:v>17617</c:v>
                </c:pt>
                <c:pt idx="63">
                  <c:v>17622</c:v>
                </c:pt>
                <c:pt idx="65">
                  <c:v>17629</c:v>
                </c:pt>
                <c:pt idx="66">
                  <c:v>17635</c:v>
                </c:pt>
                <c:pt idx="67">
                  <c:v>17638</c:v>
                </c:pt>
                <c:pt idx="68">
                  <c:v>17637</c:v>
                </c:pt>
                <c:pt idx="69">
                  <c:v>17638</c:v>
                </c:pt>
                <c:pt idx="70">
                  <c:v>17636</c:v>
                </c:pt>
                <c:pt idx="71">
                  <c:v>17639</c:v>
                </c:pt>
                <c:pt idx="72">
                  <c:v>17642</c:v>
                </c:pt>
                <c:pt idx="73">
                  <c:v>17647</c:v>
                </c:pt>
                <c:pt idx="74">
                  <c:v>17645</c:v>
                </c:pt>
                <c:pt idx="75">
                  <c:v>17647</c:v>
                </c:pt>
                <c:pt idx="76">
                  <c:v>17646</c:v>
                </c:pt>
                <c:pt idx="77">
                  <c:v>17643</c:v>
                </c:pt>
                <c:pt idx="78">
                  <c:v>17647</c:v>
                </c:pt>
                <c:pt idx="79">
                  <c:v>17646</c:v>
                </c:pt>
                <c:pt idx="80">
                  <c:v>17649</c:v>
                </c:pt>
                <c:pt idx="81">
                  <c:v>17654</c:v>
                </c:pt>
                <c:pt idx="82">
                  <c:v>17657</c:v>
                </c:pt>
                <c:pt idx="83">
                  <c:v>17659</c:v>
                </c:pt>
                <c:pt idx="84">
                  <c:v>17661</c:v>
                </c:pt>
                <c:pt idx="85">
                  <c:v>17665</c:v>
                </c:pt>
                <c:pt idx="86">
                  <c:v>17670</c:v>
                </c:pt>
                <c:pt idx="87">
                  <c:v>17677</c:v>
                </c:pt>
                <c:pt idx="88">
                  <c:v>17676</c:v>
                </c:pt>
                <c:pt idx="89">
                  <c:v>17676</c:v>
                </c:pt>
                <c:pt idx="90">
                  <c:v>17674</c:v>
                </c:pt>
                <c:pt idx="91">
                  <c:v>17674</c:v>
                </c:pt>
                <c:pt idx="92">
                  <c:v>17671</c:v>
                </c:pt>
                <c:pt idx="93">
                  <c:v>17670</c:v>
                </c:pt>
                <c:pt idx="94">
                  <c:v>17672</c:v>
                </c:pt>
                <c:pt idx="95">
                  <c:v>17674</c:v>
                </c:pt>
                <c:pt idx="96">
                  <c:v>17678</c:v>
                </c:pt>
                <c:pt idx="97">
                  <c:v>17678</c:v>
                </c:pt>
                <c:pt idx="98">
                  <c:v>17676</c:v>
                </c:pt>
                <c:pt idx="99">
                  <c:v>17681</c:v>
                </c:pt>
                <c:pt idx="100">
                  <c:v>17683</c:v>
                </c:pt>
                <c:pt idx="101">
                  <c:v>17685</c:v>
                </c:pt>
                <c:pt idx="102">
                  <c:v>17683</c:v>
                </c:pt>
                <c:pt idx="103">
                  <c:v>17684</c:v>
                </c:pt>
                <c:pt idx="104">
                  <c:v>17686</c:v>
                </c:pt>
                <c:pt idx="105">
                  <c:v>17684</c:v>
                </c:pt>
                <c:pt idx="106">
                  <c:v>17682</c:v>
                </c:pt>
                <c:pt idx="107">
                  <c:v>17686</c:v>
                </c:pt>
                <c:pt idx="108">
                  <c:v>17690</c:v>
                </c:pt>
                <c:pt idx="109">
                  <c:v>17694</c:v>
                </c:pt>
                <c:pt idx="110">
                  <c:v>17694</c:v>
                </c:pt>
                <c:pt idx="111">
                  <c:v>17695</c:v>
                </c:pt>
                <c:pt idx="112">
                  <c:v>17698</c:v>
                </c:pt>
                <c:pt idx="113">
                  <c:v>17702</c:v>
                </c:pt>
                <c:pt idx="114">
                  <c:v>17713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62-49BC-9FC0-D09C2531CC9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SolarWinds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Sheet1!$A$2:$A$116</c:f>
              <c:strCache>
                <c:ptCount val="115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  <c:pt idx="61">
                  <c:v>01.06.2018</c:v>
                </c:pt>
                <c:pt idx="62">
                  <c:v>02.06.2018</c:v>
                </c:pt>
                <c:pt idx="63">
                  <c:v>03.06.2018</c:v>
                </c:pt>
                <c:pt idx="64">
                  <c:v>04.06.2018</c:v>
                </c:pt>
                <c:pt idx="65">
                  <c:v>05.06.2018</c:v>
                </c:pt>
                <c:pt idx="66">
                  <c:v>06.06.2018</c:v>
                </c:pt>
                <c:pt idx="67">
                  <c:v>07.06.2018</c:v>
                </c:pt>
                <c:pt idx="68">
                  <c:v>08.06.2018</c:v>
                </c:pt>
                <c:pt idx="69">
                  <c:v>09.06.2018</c:v>
                </c:pt>
                <c:pt idx="70">
                  <c:v>10.06.2018</c:v>
                </c:pt>
                <c:pt idx="71">
                  <c:v>11.06.2018</c:v>
                </c:pt>
                <c:pt idx="72">
                  <c:v>12.06.2018</c:v>
                </c:pt>
                <c:pt idx="73">
                  <c:v>13.06.2018</c:v>
                </c:pt>
                <c:pt idx="74">
                  <c:v>14.06.2018</c:v>
                </c:pt>
                <c:pt idx="75">
                  <c:v>15.06.2018</c:v>
                </c:pt>
                <c:pt idx="76">
                  <c:v>16.06.2018</c:v>
                </c:pt>
                <c:pt idx="77">
                  <c:v>17.06.2018</c:v>
                </c:pt>
                <c:pt idx="78">
                  <c:v>18.06.2018</c:v>
                </c:pt>
                <c:pt idx="79">
                  <c:v>19.06.2018</c:v>
                </c:pt>
                <c:pt idx="80">
                  <c:v>20.06.2018</c:v>
                </c:pt>
                <c:pt idx="81">
                  <c:v>21.06.2018</c:v>
                </c:pt>
                <c:pt idx="82">
                  <c:v>22.06.2018</c:v>
                </c:pt>
                <c:pt idx="83">
                  <c:v>23.06.2018</c:v>
                </c:pt>
                <c:pt idx="84">
                  <c:v>24.06.2018</c:v>
                </c:pt>
                <c:pt idx="85">
                  <c:v>25.06.2018</c:v>
                </c:pt>
                <c:pt idx="86">
                  <c:v>26.06.2018</c:v>
                </c:pt>
                <c:pt idx="87">
                  <c:v>27.06.2018</c:v>
                </c:pt>
                <c:pt idx="88">
                  <c:v>28.06.2018</c:v>
                </c:pt>
                <c:pt idx="89">
                  <c:v>29.06.2018</c:v>
                </c:pt>
                <c:pt idx="90">
                  <c:v>30.06.2018</c:v>
                </c:pt>
                <c:pt idx="91">
                  <c:v>01.07.2018</c:v>
                </c:pt>
                <c:pt idx="92">
                  <c:v>02.07.2018</c:v>
                </c:pt>
                <c:pt idx="93">
                  <c:v>03.07.2018</c:v>
                </c:pt>
                <c:pt idx="94">
                  <c:v>04.07.2018</c:v>
                </c:pt>
                <c:pt idx="95">
                  <c:v>05.07.2018</c:v>
                </c:pt>
                <c:pt idx="96">
                  <c:v>06.07.2018</c:v>
                </c:pt>
                <c:pt idx="97">
                  <c:v>07.07.2018</c:v>
                </c:pt>
                <c:pt idx="98">
                  <c:v>08.07.2018</c:v>
                </c:pt>
                <c:pt idx="99">
                  <c:v>09.07.2018</c:v>
                </c:pt>
                <c:pt idx="100">
                  <c:v>10.07.2018</c:v>
                </c:pt>
                <c:pt idx="101">
                  <c:v>11.07.2018</c:v>
                </c:pt>
                <c:pt idx="102">
                  <c:v>12.07.2018</c:v>
                </c:pt>
                <c:pt idx="103">
                  <c:v>13.07.2018</c:v>
                </c:pt>
                <c:pt idx="104">
                  <c:v>14.07.2018</c:v>
                </c:pt>
                <c:pt idx="105">
                  <c:v>15.07.2018</c:v>
                </c:pt>
                <c:pt idx="106">
                  <c:v>16.07.2018</c:v>
                </c:pt>
                <c:pt idx="107">
                  <c:v>17.07.2018</c:v>
                </c:pt>
                <c:pt idx="108">
                  <c:v>18.07.2018</c:v>
                </c:pt>
                <c:pt idx="109">
                  <c:v>19.07.2018</c:v>
                </c:pt>
                <c:pt idx="110">
                  <c:v>20.07.2018</c:v>
                </c:pt>
                <c:pt idx="111">
                  <c:v>21.07.2018</c:v>
                </c:pt>
                <c:pt idx="112">
                  <c:v>22.07.2018</c:v>
                </c:pt>
                <c:pt idx="113">
                  <c:v>23.07.2018</c:v>
                </c:pt>
                <c:pt idx="114">
                  <c:v>24.07.2018</c:v>
                </c:pt>
              </c:strCache>
            </c:strRef>
          </c:cat>
          <c:val>
            <c:numRef>
              <c:f>Sheet1!$C$2:$C$116</c:f>
              <c:numCache>
                <c:formatCode>General</c:formatCode>
                <c:ptCount val="115"/>
                <c:pt idx="0">
                  <c:v>42938</c:v>
                </c:pt>
                <c:pt idx="1">
                  <c:v>42960</c:v>
                </c:pt>
                <c:pt idx="2">
                  <c:v>42969</c:v>
                </c:pt>
                <c:pt idx="3">
                  <c:v>43051</c:v>
                </c:pt>
                <c:pt idx="4">
                  <c:v>43365</c:v>
                </c:pt>
                <c:pt idx="5">
                  <c:v>43412</c:v>
                </c:pt>
                <c:pt idx="6">
                  <c:v>43438</c:v>
                </c:pt>
                <c:pt idx="7">
                  <c:v>43460</c:v>
                </c:pt>
                <c:pt idx="8">
                  <c:v>43473</c:v>
                </c:pt>
                <c:pt idx="9">
                  <c:v>43503</c:v>
                </c:pt>
                <c:pt idx="10">
                  <c:v>43530</c:v>
                </c:pt>
                <c:pt idx="11">
                  <c:v>43567</c:v>
                </c:pt>
                <c:pt idx="12">
                  <c:v>43615</c:v>
                </c:pt>
                <c:pt idx="13">
                  <c:v>43639</c:v>
                </c:pt>
                <c:pt idx="14">
                  <c:v>43666</c:v>
                </c:pt>
                <c:pt idx="15">
                  <c:v>43675</c:v>
                </c:pt>
                <c:pt idx="16">
                  <c:v>43683</c:v>
                </c:pt>
                <c:pt idx="17">
                  <c:v>43696</c:v>
                </c:pt>
                <c:pt idx="18">
                  <c:v>43698</c:v>
                </c:pt>
                <c:pt idx="19">
                  <c:v>43714</c:v>
                </c:pt>
                <c:pt idx="20">
                  <c:v>43744</c:v>
                </c:pt>
                <c:pt idx="21">
                  <c:v>43771</c:v>
                </c:pt>
                <c:pt idx="22">
                  <c:v>43807</c:v>
                </c:pt>
                <c:pt idx="23">
                  <c:v>43868</c:v>
                </c:pt>
                <c:pt idx="24">
                  <c:v>43988</c:v>
                </c:pt>
                <c:pt idx="25">
                  <c:v>44140</c:v>
                </c:pt>
                <c:pt idx="26">
                  <c:v>44264</c:v>
                </c:pt>
                <c:pt idx="27">
                  <c:v>44371</c:v>
                </c:pt>
                <c:pt idx="28">
                  <c:v>44464</c:v>
                </c:pt>
                <c:pt idx="29">
                  <c:v>44544</c:v>
                </c:pt>
                <c:pt idx="30">
                  <c:v>44686</c:v>
                </c:pt>
                <c:pt idx="31">
                  <c:v>44795</c:v>
                </c:pt>
                <c:pt idx="32">
                  <c:v>44996</c:v>
                </c:pt>
                <c:pt idx="33">
                  <c:v>45346</c:v>
                </c:pt>
                <c:pt idx="34">
                  <c:v>45598</c:v>
                </c:pt>
                <c:pt idx="35">
                  <c:v>45816</c:v>
                </c:pt>
                <c:pt idx="36">
                  <c:v>45970</c:v>
                </c:pt>
                <c:pt idx="37">
                  <c:v>46108</c:v>
                </c:pt>
                <c:pt idx="38">
                  <c:v>46212</c:v>
                </c:pt>
                <c:pt idx="39">
                  <c:v>46265</c:v>
                </c:pt>
                <c:pt idx="40">
                  <c:v>46290</c:v>
                </c:pt>
                <c:pt idx="41">
                  <c:v>46332</c:v>
                </c:pt>
                <c:pt idx="42">
                  <c:v>46361</c:v>
                </c:pt>
                <c:pt idx="43">
                  <c:v>46376</c:v>
                </c:pt>
                <c:pt idx="44">
                  <c:v>46417</c:v>
                </c:pt>
                <c:pt idx="45">
                  <c:v>46462</c:v>
                </c:pt>
                <c:pt idx="46">
                  <c:v>46499</c:v>
                </c:pt>
                <c:pt idx="47">
                  <c:v>46545</c:v>
                </c:pt>
                <c:pt idx="48">
                  <c:v>46570</c:v>
                </c:pt>
                <c:pt idx="49">
                  <c:v>46595</c:v>
                </c:pt>
                <c:pt idx="50">
                  <c:v>46619</c:v>
                </c:pt>
                <c:pt idx="51">
                  <c:v>46650</c:v>
                </c:pt>
                <c:pt idx="52">
                  <c:v>46692</c:v>
                </c:pt>
                <c:pt idx="53">
                  <c:v>46722</c:v>
                </c:pt>
                <c:pt idx="54">
                  <c:v>46761</c:v>
                </c:pt>
                <c:pt idx="55">
                  <c:v>46807</c:v>
                </c:pt>
                <c:pt idx="56">
                  <c:v>46839</c:v>
                </c:pt>
                <c:pt idx="57">
                  <c:v>46890</c:v>
                </c:pt>
                <c:pt idx="58">
                  <c:v>46927</c:v>
                </c:pt>
                <c:pt idx="59">
                  <c:v>46935</c:v>
                </c:pt>
                <c:pt idx="60">
                  <c:v>46971</c:v>
                </c:pt>
                <c:pt idx="61">
                  <c:v>46994</c:v>
                </c:pt>
                <c:pt idx="63">
                  <c:v>47025</c:v>
                </c:pt>
                <c:pt idx="65">
                  <c:v>47099</c:v>
                </c:pt>
                <c:pt idx="66">
                  <c:v>47122</c:v>
                </c:pt>
                <c:pt idx="67">
                  <c:v>47157</c:v>
                </c:pt>
                <c:pt idx="68">
                  <c:v>47183</c:v>
                </c:pt>
                <c:pt idx="69">
                  <c:v>47217</c:v>
                </c:pt>
                <c:pt idx="70">
                  <c:v>47255</c:v>
                </c:pt>
                <c:pt idx="71">
                  <c:v>47271</c:v>
                </c:pt>
                <c:pt idx="72">
                  <c:v>47326</c:v>
                </c:pt>
                <c:pt idx="73">
                  <c:v>47386</c:v>
                </c:pt>
                <c:pt idx="74">
                  <c:v>47434</c:v>
                </c:pt>
                <c:pt idx="75">
                  <c:v>47501</c:v>
                </c:pt>
                <c:pt idx="76">
                  <c:v>47826</c:v>
                </c:pt>
                <c:pt idx="77">
                  <c:v>48099</c:v>
                </c:pt>
                <c:pt idx="78">
                  <c:v>48317</c:v>
                </c:pt>
                <c:pt idx="79">
                  <c:v>48494</c:v>
                </c:pt>
                <c:pt idx="80">
                  <c:v>48707</c:v>
                </c:pt>
                <c:pt idx="81">
                  <c:v>48896</c:v>
                </c:pt>
                <c:pt idx="82">
                  <c:v>49043</c:v>
                </c:pt>
                <c:pt idx="83">
                  <c:v>49326</c:v>
                </c:pt>
                <c:pt idx="84">
                  <c:v>49505</c:v>
                </c:pt>
                <c:pt idx="85">
                  <c:v>49824</c:v>
                </c:pt>
                <c:pt idx="86">
                  <c:v>50659</c:v>
                </c:pt>
                <c:pt idx="87">
                  <c:v>51352</c:v>
                </c:pt>
                <c:pt idx="88">
                  <c:v>51791</c:v>
                </c:pt>
                <c:pt idx="89">
                  <c:v>52105</c:v>
                </c:pt>
                <c:pt idx="90">
                  <c:v>52320</c:v>
                </c:pt>
                <c:pt idx="91">
                  <c:v>52412</c:v>
                </c:pt>
                <c:pt idx="92">
                  <c:v>52460</c:v>
                </c:pt>
                <c:pt idx="93">
                  <c:v>52507</c:v>
                </c:pt>
                <c:pt idx="94">
                  <c:v>52545</c:v>
                </c:pt>
                <c:pt idx="95">
                  <c:v>52569</c:v>
                </c:pt>
                <c:pt idx="96">
                  <c:v>52614</c:v>
                </c:pt>
                <c:pt idx="97">
                  <c:v>52657</c:v>
                </c:pt>
                <c:pt idx="98">
                  <c:v>52690</c:v>
                </c:pt>
                <c:pt idx="99">
                  <c:v>52726</c:v>
                </c:pt>
                <c:pt idx="100">
                  <c:v>52788</c:v>
                </c:pt>
                <c:pt idx="101">
                  <c:v>52831</c:v>
                </c:pt>
                <c:pt idx="102">
                  <c:v>52887</c:v>
                </c:pt>
                <c:pt idx="103">
                  <c:v>52929</c:v>
                </c:pt>
                <c:pt idx="104">
                  <c:v>52962</c:v>
                </c:pt>
                <c:pt idx="105">
                  <c:v>52996</c:v>
                </c:pt>
                <c:pt idx="106">
                  <c:v>53029</c:v>
                </c:pt>
                <c:pt idx="107">
                  <c:v>53066</c:v>
                </c:pt>
                <c:pt idx="108">
                  <c:v>53115</c:v>
                </c:pt>
                <c:pt idx="109">
                  <c:v>53171</c:v>
                </c:pt>
                <c:pt idx="110">
                  <c:v>53229</c:v>
                </c:pt>
                <c:pt idx="111">
                  <c:v>53279</c:v>
                </c:pt>
                <c:pt idx="112">
                  <c:v>53319</c:v>
                </c:pt>
                <c:pt idx="113">
                  <c:v>53362</c:v>
                </c:pt>
                <c:pt idx="114">
                  <c:v>53541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962-49BC-9FC0-D09C2531CC9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PRTG Network Monitor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Sheet1!$A$2:$A$116</c:f>
              <c:strCache>
                <c:ptCount val="115"/>
                <c:pt idx="0">
                  <c:v>01.04.2018</c:v>
                </c:pt>
                <c:pt idx="1">
                  <c:v>02.04.2018</c:v>
                </c:pt>
                <c:pt idx="2">
                  <c:v>03.04.2018</c:v>
                </c:pt>
                <c:pt idx="3">
                  <c:v>04.04.2018</c:v>
                </c:pt>
                <c:pt idx="4">
                  <c:v>05.04.2018</c:v>
                </c:pt>
                <c:pt idx="5">
                  <c:v>06.04.2018</c:v>
                </c:pt>
                <c:pt idx="6">
                  <c:v>07.04.2018</c:v>
                </c:pt>
                <c:pt idx="7">
                  <c:v>08.04.2018</c:v>
                </c:pt>
                <c:pt idx="8">
                  <c:v>09.04.2018</c:v>
                </c:pt>
                <c:pt idx="9">
                  <c:v>10.04.2018</c:v>
                </c:pt>
                <c:pt idx="10">
                  <c:v>11.04.2018</c:v>
                </c:pt>
                <c:pt idx="11">
                  <c:v>12.04.2018</c:v>
                </c:pt>
                <c:pt idx="12">
                  <c:v>13.04.2018</c:v>
                </c:pt>
                <c:pt idx="13">
                  <c:v>14.04.2018</c:v>
                </c:pt>
                <c:pt idx="14">
                  <c:v>15.04.2018</c:v>
                </c:pt>
                <c:pt idx="15">
                  <c:v>16.04.2018</c:v>
                </c:pt>
                <c:pt idx="16">
                  <c:v>17.04.2018</c:v>
                </c:pt>
                <c:pt idx="17">
                  <c:v>18.04.2018</c:v>
                </c:pt>
                <c:pt idx="18">
                  <c:v>19.04.2018</c:v>
                </c:pt>
                <c:pt idx="19">
                  <c:v>20.04.2018</c:v>
                </c:pt>
                <c:pt idx="20">
                  <c:v>21.04.2018</c:v>
                </c:pt>
                <c:pt idx="21">
                  <c:v>22.04.2018</c:v>
                </c:pt>
                <c:pt idx="22">
                  <c:v>23.04.2018</c:v>
                </c:pt>
                <c:pt idx="23">
                  <c:v>24.04.2018</c:v>
                </c:pt>
                <c:pt idx="24">
                  <c:v>25.04.2018</c:v>
                </c:pt>
                <c:pt idx="25">
                  <c:v>26.04.2018</c:v>
                </c:pt>
                <c:pt idx="26">
                  <c:v>27.04.2018</c:v>
                </c:pt>
                <c:pt idx="27">
                  <c:v>28.04.2018</c:v>
                </c:pt>
                <c:pt idx="28">
                  <c:v>29.04.2018</c:v>
                </c:pt>
                <c:pt idx="29">
                  <c:v>30.04.2018</c:v>
                </c:pt>
                <c:pt idx="30">
                  <c:v>01.05.2018</c:v>
                </c:pt>
                <c:pt idx="31">
                  <c:v>02.05.2018</c:v>
                </c:pt>
                <c:pt idx="32">
                  <c:v>03.05.2018</c:v>
                </c:pt>
                <c:pt idx="33">
                  <c:v>04.05.2018</c:v>
                </c:pt>
                <c:pt idx="34">
                  <c:v>05.05.2018</c:v>
                </c:pt>
                <c:pt idx="35">
                  <c:v>06.05.2018</c:v>
                </c:pt>
                <c:pt idx="36">
                  <c:v>07.05.2018</c:v>
                </c:pt>
                <c:pt idx="37">
                  <c:v>08.05.2018</c:v>
                </c:pt>
                <c:pt idx="38">
                  <c:v>09.05.2018</c:v>
                </c:pt>
                <c:pt idx="39">
                  <c:v>10.05.2018</c:v>
                </c:pt>
                <c:pt idx="40">
                  <c:v>11.05.2018</c:v>
                </c:pt>
                <c:pt idx="41">
                  <c:v>12.05.2018</c:v>
                </c:pt>
                <c:pt idx="42">
                  <c:v>13.05.2018</c:v>
                </c:pt>
                <c:pt idx="43">
                  <c:v>14.05.2018</c:v>
                </c:pt>
                <c:pt idx="44">
                  <c:v>15.05.2018</c:v>
                </c:pt>
                <c:pt idx="45">
                  <c:v>16.05.2018</c:v>
                </c:pt>
                <c:pt idx="46">
                  <c:v>17.05.2018</c:v>
                </c:pt>
                <c:pt idx="47">
                  <c:v>18.05.2018</c:v>
                </c:pt>
                <c:pt idx="48">
                  <c:v>19.05.2018</c:v>
                </c:pt>
                <c:pt idx="49">
                  <c:v>20.05.2018</c:v>
                </c:pt>
                <c:pt idx="50">
                  <c:v>21.05.2018</c:v>
                </c:pt>
                <c:pt idx="51">
                  <c:v>22.05.2018</c:v>
                </c:pt>
                <c:pt idx="52">
                  <c:v>23.05.2018</c:v>
                </c:pt>
                <c:pt idx="53">
                  <c:v>24.05.2018</c:v>
                </c:pt>
                <c:pt idx="54">
                  <c:v>25.05.2018</c:v>
                </c:pt>
                <c:pt idx="55">
                  <c:v>26.05.2018</c:v>
                </c:pt>
                <c:pt idx="56">
                  <c:v>27.05.2018</c:v>
                </c:pt>
                <c:pt idx="57">
                  <c:v>28.05.2018</c:v>
                </c:pt>
                <c:pt idx="58">
                  <c:v>29.05.2018</c:v>
                </c:pt>
                <c:pt idx="59">
                  <c:v>30.05.2018</c:v>
                </c:pt>
                <c:pt idx="60">
                  <c:v>31.05.2018</c:v>
                </c:pt>
                <c:pt idx="61">
                  <c:v>01.06.2018</c:v>
                </c:pt>
                <c:pt idx="62">
                  <c:v>02.06.2018</c:v>
                </c:pt>
                <c:pt idx="63">
                  <c:v>03.06.2018</c:v>
                </c:pt>
                <c:pt idx="64">
                  <c:v>04.06.2018</c:v>
                </c:pt>
                <c:pt idx="65">
                  <c:v>05.06.2018</c:v>
                </c:pt>
                <c:pt idx="66">
                  <c:v>06.06.2018</c:v>
                </c:pt>
                <c:pt idx="67">
                  <c:v>07.06.2018</c:v>
                </c:pt>
                <c:pt idx="68">
                  <c:v>08.06.2018</c:v>
                </c:pt>
                <c:pt idx="69">
                  <c:v>09.06.2018</c:v>
                </c:pt>
                <c:pt idx="70">
                  <c:v>10.06.2018</c:v>
                </c:pt>
                <c:pt idx="71">
                  <c:v>11.06.2018</c:v>
                </c:pt>
                <c:pt idx="72">
                  <c:v>12.06.2018</c:v>
                </c:pt>
                <c:pt idx="73">
                  <c:v>13.06.2018</c:v>
                </c:pt>
                <c:pt idx="74">
                  <c:v>14.06.2018</c:v>
                </c:pt>
                <c:pt idx="75">
                  <c:v>15.06.2018</c:v>
                </c:pt>
                <c:pt idx="76">
                  <c:v>16.06.2018</c:v>
                </c:pt>
                <c:pt idx="77">
                  <c:v>17.06.2018</c:v>
                </c:pt>
                <c:pt idx="78">
                  <c:v>18.06.2018</c:v>
                </c:pt>
                <c:pt idx="79">
                  <c:v>19.06.2018</c:v>
                </c:pt>
                <c:pt idx="80">
                  <c:v>20.06.2018</c:v>
                </c:pt>
                <c:pt idx="81">
                  <c:v>21.06.2018</c:v>
                </c:pt>
                <c:pt idx="82">
                  <c:v>22.06.2018</c:v>
                </c:pt>
                <c:pt idx="83">
                  <c:v>23.06.2018</c:v>
                </c:pt>
                <c:pt idx="84">
                  <c:v>24.06.2018</c:v>
                </c:pt>
                <c:pt idx="85">
                  <c:v>25.06.2018</c:v>
                </c:pt>
                <c:pt idx="86">
                  <c:v>26.06.2018</c:v>
                </c:pt>
                <c:pt idx="87">
                  <c:v>27.06.2018</c:v>
                </c:pt>
                <c:pt idx="88">
                  <c:v>28.06.2018</c:v>
                </c:pt>
                <c:pt idx="89">
                  <c:v>29.06.2018</c:v>
                </c:pt>
                <c:pt idx="90">
                  <c:v>30.06.2018</c:v>
                </c:pt>
                <c:pt idx="91">
                  <c:v>01.07.2018</c:v>
                </c:pt>
                <c:pt idx="92">
                  <c:v>02.07.2018</c:v>
                </c:pt>
                <c:pt idx="93">
                  <c:v>03.07.2018</c:v>
                </c:pt>
                <c:pt idx="94">
                  <c:v>04.07.2018</c:v>
                </c:pt>
                <c:pt idx="95">
                  <c:v>05.07.2018</c:v>
                </c:pt>
                <c:pt idx="96">
                  <c:v>06.07.2018</c:v>
                </c:pt>
                <c:pt idx="97">
                  <c:v>07.07.2018</c:v>
                </c:pt>
                <c:pt idx="98">
                  <c:v>08.07.2018</c:v>
                </c:pt>
                <c:pt idx="99">
                  <c:v>09.07.2018</c:v>
                </c:pt>
                <c:pt idx="100">
                  <c:v>10.07.2018</c:v>
                </c:pt>
                <c:pt idx="101">
                  <c:v>11.07.2018</c:v>
                </c:pt>
                <c:pt idx="102">
                  <c:v>12.07.2018</c:v>
                </c:pt>
                <c:pt idx="103">
                  <c:v>13.07.2018</c:v>
                </c:pt>
                <c:pt idx="104">
                  <c:v>14.07.2018</c:v>
                </c:pt>
                <c:pt idx="105">
                  <c:v>15.07.2018</c:v>
                </c:pt>
                <c:pt idx="106">
                  <c:v>16.07.2018</c:v>
                </c:pt>
                <c:pt idx="107">
                  <c:v>17.07.2018</c:v>
                </c:pt>
                <c:pt idx="108">
                  <c:v>18.07.2018</c:v>
                </c:pt>
                <c:pt idx="109">
                  <c:v>19.07.2018</c:v>
                </c:pt>
                <c:pt idx="110">
                  <c:v>20.07.2018</c:v>
                </c:pt>
                <c:pt idx="111">
                  <c:v>21.07.2018</c:v>
                </c:pt>
                <c:pt idx="112">
                  <c:v>22.07.2018</c:v>
                </c:pt>
                <c:pt idx="113">
                  <c:v>23.07.2018</c:v>
                </c:pt>
                <c:pt idx="114">
                  <c:v>24.07.2018</c:v>
                </c:pt>
              </c:strCache>
            </c:strRef>
          </c:cat>
          <c:val>
            <c:numRef>
              <c:f>Sheet1!$D$2:$D$116</c:f>
              <c:numCache>
                <c:formatCode>General</c:formatCode>
                <c:ptCount val="115"/>
                <c:pt idx="0">
                  <c:v>29074</c:v>
                </c:pt>
                <c:pt idx="1">
                  <c:v>29110</c:v>
                </c:pt>
                <c:pt idx="2">
                  <c:v>29139</c:v>
                </c:pt>
                <c:pt idx="3">
                  <c:v>29159</c:v>
                </c:pt>
                <c:pt idx="4">
                  <c:v>29177</c:v>
                </c:pt>
                <c:pt idx="5">
                  <c:v>29183</c:v>
                </c:pt>
                <c:pt idx="6">
                  <c:v>29191</c:v>
                </c:pt>
                <c:pt idx="7">
                  <c:v>29204</c:v>
                </c:pt>
                <c:pt idx="8">
                  <c:v>29215</c:v>
                </c:pt>
                <c:pt idx="9">
                  <c:v>29228</c:v>
                </c:pt>
                <c:pt idx="10">
                  <c:v>29235</c:v>
                </c:pt>
                <c:pt idx="11">
                  <c:v>29242</c:v>
                </c:pt>
                <c:pt idx="12">
                  <c:v>29246</c:v>
                </c:pt>
                <c:pt idx="13">
                  <c:v>29246</c:v>
                </c:pt>
                <c:pt idx="14">
                  <c:v>29249</c:v>
                </c:pt>
                <c:pt idx="15">
                  <c:v>29250</c:v>
                </c:pt>
                <c:pt idx="16">
                  <c:v>29260</c:v>
                </c:pt>
                <c:pt idx="17">
                  <c:v>29280</c:v>
                </c:pt>
                <c:pt idx="18">
                  <c:v>29298</c:v>
                </c:pt>
                <c:pt idx="19">
                  <c:v>29324</c:v>
                </c:pt>
                <c:pt idx="20">
                  <c:v>29327</c:v>
                </c:pt>
                <c:pt idx="21">
                  <c:v>29343</c:v>
                </c:pt>
                <c:pt idx="22">
                  <c:v>29382</c:v>
                </c:pt>
                <c:pt idx="23">
                  <c:v>29416</c:v>
                </c:pt>
                <c:pt idx="24">
                  <c:v>29443</c:v>
                </c:pt>
                <c:pt idx="25">
                  <c:v>29468</c:v>
                </c:pt>
                <c:pt idx="26">
                  <c:v>29481</c:v>
                </c:pt>
                <c:pt idx="27">
                  <c:v>29498</c:v>
                </c:pt>
                <c:pt idx="28">
                  <c:v>29497</c:v>
                </c:pt>
                <c:pt idx="29">
                  <c:v>29512</c:v>
                </c:pt>
                <c:pt idx="30">
                  <c:v>29523</c:v>
                </c:pt>
                <c:pt idx="31">
                  <c:v>29529</c:v>
                </c:pt>
                <c:pt idx="32">
                  <c:v>29543</c:v>
                </c:pt>
                <c:pt idx="33">
                  <c:v>29564</c:v>
                </c:pt>
                <c:pt idx="34">
                  <c:v>29570</c:v>
                </c:pt>
                <c:pt idx="35">
                  <c:v>29573</c:v>
                </c:pt>
                <c:pt idx="36">
                  <c:v>29596</c:v>
                </c:pt>
                <c:pt idx="37">
                  <c:v>29629</c:v>
                </c:pt>
                <c:pt idx="38">
                  <c:v>29666</c:v>
                </c:pt>
                <c:pt idx="39">
                  <c:v>29713</c:v>
                </c:pt>
                <c:pt idx="40">
                  <c:v>29722</c:v>
                </c:pt>
                <c:pt idx="41">
                  <c:v>29726</c:v>
                </c:pt>
                <c:pt idx="42">
                  <c:v>29729</c:v>
                </c:pt>
                <c:pt idx="43">
                  <c:v>29734</c:v>
                </c:pt>
                <c:pt idx="44">
                  <c:v>29762</c:v>
                </c:pt>
                <c:pt idx="45">
                  <c:v>29780</c:v>
                </c:pt>
                <c:pt idx="46">
                  <c:v>29797</c:v>
                </c:pt>
                <c:pt idx="47">
                  <c:v>29821</c:v>
                </c:pt>
                <c:pt idx="48">
                  <c:v>29844</c:v>
                </c:pt>
                <c:pt idx="49">
                  <c:v>29856</c:v>
                </c:pt>
                <c:pt idx="50">
                  <c:v>29877</c:v>
                </c:pt>
                <c:pt idx="51">
                  <c:v>29905</c:v>
                </c:pt>
                <c:pt idx="52">
                  <c:v>29929</c:v>
                </c:pt>
                <c:pt idx="53">
                  <c:v>29938</c:v>
                </c:pt>
                <c:pt idx="54">
                  <c:v>29950</c:v>
                </c:pt>
                <c:pt idx="55">
                  <c:v>29983</c:v>
                </c:pt>
                <c:pt idx="56">
                  <c:v>29993</c:v>
                </c:pt>
                <c:pt idx="57">
                  <c:v>30016</c:v>
                </c:pt>
                <c:pt idx="58">
                  <c:v>30045</c:v>
                </c:pt>
                <c:pt idx="59">
                  <c:v>30070</c:v>
                </c:pt>
                <c:pt idx="60">
                  <c:v>30082</c:v>
                </c:pt>
                <c:pt idx="61">
                  <c:v>30095</c:v>
                </c:pt>
                <c:pt idx="62">
                  <c:v>30100</c:v>
                </c:pt>
                <c:pt idx="63">
                  <c:v>30105</c:v>
                </c:pt>
                <c:pt idx="64">
                  <c:v>30110</c:v>
                </c:pt>
                <c:pt idx="65">
                  <c:v>30123</c:v>
                </c:pt>
                <c:pt idx="66">
                  <c:v>30143</c:v>
                </c:pt>
                <c:pt idx="67">
                  <c:v>30155</c:v>
                </c:pt>
                <c:pt idx="68">
                  <c:v>30182</c:v>
                </c:pt>
                <c:pt idx="69">
                  <c:v>30199</c:v>
                </c:pt>
                <c:pt idx="70">
                  <c:v>30216</c:v>
                </c:pt>
                <c:pt idx="71">
                  <c:v>30244</c:v>
                </c:pt>
                <c:pt idx="72">
                  <c:v>30272</c:v>
                </c:pt>
                <c:pt idx="73">
                  <c:v>30296</c:v>
                </c:pt>
                <c:pt idx="74">
                  <c:v>30305</c:v>
                </c:pt>
                <c:pt idx="75">
                  <c:v>30314</c:v>
                </c:pt>
                <c:pt idx="76">
                  <c:v>30314</c:v>
                </c:pt>
                <c:pt idx="77">
                  <c:v>30316</c:v>
                </c:pt>
                <c:pt idx="78">
                  <c:v>30331</c:v>
                </c:pt>
                <c:pt idx="79">
                  <c:v>30342</c:v>
                </c:pt>
                <c:pt idx="80">
                  <c:v>30358</c:v>
                </c:pt>
                <c:pt idx="81">
                  <c:v>30391</c:v>
                </c:pt>
                <c:pt idx="82">
                  <c:v>30414</c:v>
                </c:pt>
                <c:pt idx="83">
                  <c:v>30432</c:v>
                </c:pt>
                <c:pt idx="84">
                  <c:v>30446</c:v>
                </c:pt>
                <c:pt idx="85">
                  <c:v>30472</c:v>
                </c:pt>
                <c:pt idx="86">
                  <c:v>30476</c:v>
                </c:pt>
                <c:pt idx="87">
                  <c:v>30482</c:v>
                </c:pt>
                <c:pt idx="88">
                  <c:v>30493</c:v>
                </c:pt>
                <c:pt idx="89">
                  <c:v>30511</c:v>
                </c:pt>
                <c:pt idx="90">
                  <c:v>30537</c:v>
                </c:pt>
                <c:pt idx="91">
                  <c:v>30561</c:v>
                </c:pt>
                <c:pt idx="92">
                  <c:v>30577</c:v>
                </c:pt>
                <c:pt idx="93">
                  <c:v>30592</c:v>
                </c:pt>
                <c:pt idx="94">
                  <c:v>30601</c:v>
                </c:pt>
                <c:pt idx="95">
                  <c:v>30612</c:v>
                </c:pt>
                <c:pt idx="96">
                  <c:v>30622</c:v>
                </c:pt>
                <c:pt idx="97">
                  <c:v>30625</c:v>
                </c:pt>
                <c:pt idx="98">
                  <c:v>30630</c:v>
                </c:pt>
                <c:pt idx="99">
                  <c:v>30635</c:v>
                </c:pt>
                <c:pt idx="100">
                  <c:v>30653</c:v>
                </c:pt>
                <c:pt idx="101">
                  <c:v>30677</c:v>
                </c:pt>
                <c:pt idx="102">
                  <c:v>30694</c:v>
                </c:pt>
                <c:pt idx="103">
                  <c:v>30708</c:v>
                </c:pt>
                <c:pt idx="104">
                  <c:v>30751</c:v>
                </c:pt>
                <c:pt idx="105">
                  <c:v>30780</c:v>
                </c:pt>
                <c:pt idx="106">
                  <c:v>30835</c:v>
                </c:pt>
                <c:pt idx="107">
                  <c:v>30878</c:v>
                </c:pt>
                <c:pt idx="108">
                  <c:v>30927</c:v>
                </c:pt>
                <c:pt idx="109">
                  <c:v>30941</c:v>
                </c:pt>
                <c:pt idx="110">
                  <c:v>30950</c:v>
                </c:pt>
                <c:pt idx="111">
                  <c:v>30965</c:v>
                </c:pt>
                <c:pt idx="112">
                  <c:v>30972</c:v>
                </c:pt>
                <c:pt idx="113">
                  <c:v>30979</c:v>
                </c:pt>
                <c:pt idx="114">
                  <c:v>30988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962-49BC-9FC0-D09C2531CC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798200"/>
        <c:axId val="281799512"/>
      </c:lineChart>
      <c:catAx>
        <c:axId val="281798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799512"/>
        <c:crosses val="autoZero"/>
        <c:auto val="1"/>
        <c:lblAlgn val="ctr"/>
        <c:lblOffset val="100"/>
        <c:noMultiLvlLbl val="0"/>
      </c:catAx>
      <c:valAx>
        <c:axId val="281799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798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9FCD0-368D-42A0-8F93-5BEED7CCE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All-Channels-Benchmark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744D23-92F7-4C3C-9C41-28C5677C04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6762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043B03-E9D0-4268-82DA-183E95B334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01.04.2018 - 24.07.2018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EDF00-4832-462E-A172-090943290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777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All-Channels-Benchmark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All-Channels-Benchmark</dc:title>
  <dc:creator>Administrator</dc:creator>
  <cp:lastModifiedBy>Administrator</cp:lastModifiedBy>
  <cp:revision>1</cp:revision>
  <dcterms:created xsi:type="dcterms:W3CDTF">2018-07-25T10:41:38Z</dcterms:created>
  <dcterms:modified xsi:type="dcterms:W3CDTF">2018-07-25T10:41:49Z</dcterms:modified>
</cp:coreProperties>
</file>