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1CF9-D692-4451-8C75-5604DA5DA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13B6CC-B104-44A6-94BE-321AC4324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815843"/>
              </p:ext>
            </p:extLst>
          </p:nvPr>
        </p:nvGraphicFramePr>
        <p:xfrm>
          <a:off x="457200" y="1731963"/>
          <a:ext cx="820491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8635966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5448066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6196064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76192730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3187931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8340616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048416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1415902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699070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4250484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448852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6641660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9502329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2003935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0884382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6612599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24998391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18045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39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A2C80-0A6A-4DC5-9F88-A235CB3F2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2629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BB722-199A-433A-A49E-B142CC20F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63982-CB8D-42E8-9CCA-515715423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877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670642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4830596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5514292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62056537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04710713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077235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492723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2933905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156642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9788959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9207915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726583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98737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824154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431356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6366987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00057436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3661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00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07:30:47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Your Free Game Now! Warning: This won't fix your network. But it will make downtimes that much more fun.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#A10_2018_03_Link_Ads_US_CA_Carousel_Link_Ads_The_Game_Against_Downtime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832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2304D-0F8A-4D7C-B9FF-A22DDDA47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128431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3FA4-9E6D-4858-B8C9-1C9428A5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C6983-D1F0-40A3-80AD-2D88DB84EC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612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944297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673904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0461542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50742286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09591348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3486388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9519901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926915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4259655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587819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3288879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424034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1854782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867159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4605324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4471505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96829619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94568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59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07:30:47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Warning: This game won't fix your network. But it will make downtimes that much more fun.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#A10_2018_03_Link_Ads_US_CA_Carousel_Link_Ads_The_Game_Against_Downtime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405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B9B41-6C03-49D2-8A3A-C0066D6A8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011075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9997C-E797-44D2-B762-72A78A24F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A017E-9783-41FC-A09C-B49DFCF2B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08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9531122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5724016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9824046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87313284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1809801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898325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460012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547148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2920565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6599724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443382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3044611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4912759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065445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5418384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1304345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06301818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24623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07:30:47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IT geek or admin with a taste for irony? Do you have a weird sense of humor? Congratulations! This qualifies you for our card game. #thegameagainstdowntime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#A10_2018_03_Link_Ads_US_CA_Carousel_Link_Ads_The_Game_Against_Downtime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91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F869A-E036-4E03-BD23-11DFB53A8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1147817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0D80-EE75-4C00-AE78-828BCBE10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83D5F-676D-403B-A798-D9708CC29C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0060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6107422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4260472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8725813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77688631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45243482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4513957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0396794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524512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7427817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0658255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2843385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142821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904353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4288133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5058759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1784506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6939258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09405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94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07:24:38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IT geek or admin with a penchant for irony? Do you enjoy jokes below the belt and possess a highly dubious taste? Congratulations! This qualifies you for our card game.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#A10_2018_03_Link_Ads_UK_Carousel_Link_Ads_The_Game_Against_Downtime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WCA, ViewBlog, 180 Tage,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98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5B820-F10E-4CDD-ACDA-04E76DF7F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51963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91AF2-49BB-49F9-8BEE-3D3E23F84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AF8EF-408C-4299-868C-73405F43C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138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2362347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2833680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7562066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6863485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72872682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7750305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9673452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489725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9185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7973829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996990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5541116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7857618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5083638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516525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8720005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70860949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6090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26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07:24:38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Warning: This game for admins won't fix your network. But it will make downtimes that much more fun.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#A10_2018_03_Link_Ads_UK_Carousel_Link_Ads_The_Game_Against_Downtime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WCA, ViewBlog, 180 Tage,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497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82664-CEC6-434E-890B-0D96A838A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54557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F7DEB-846B-454E-952D-16D2B217C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B0852-A878-48AC-9433-25F7A84B1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667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976580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284304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8407304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07761075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0702399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0980629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7839872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1995539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3095767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6087525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310604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8296480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1218038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865969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3465771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2516185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21633830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47483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5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07:24:38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IT geek or admin with a taste for irony? Do you have a weird sense of humor? Congratulations! This qualifies you for our card game. #thegameagainstdowntime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#A10_2018_03_Link_Ads_UK_Carousel_Link_Ads_The_Game_Against_Downtime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WCA, ViewBlog, 180 Tage,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486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65CDC-2DBF-4FEE-A0A2-3DE5E780E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729862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1E1CF-D914-4EB9-B863-8334020C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18485-A8A2-4DB0-8663-84DB6CA2A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987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0112069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878983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9009828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91855828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856000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62861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710619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4252191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9188890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3161746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4668652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947582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2329128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0490559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2965175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6130902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6923660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74749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89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07:17:59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IT geek or admin with a penchant for irony? Do you enjoy jokes below the belt and possess a highly dubious taste? Congratulations! This qualifies you for our card game.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#A10_2018_03_Link_Ads_DACH_Carousel_Link_Ads_The_Game_Against_Downtime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728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0699-3D7D-46B1-AFA2-12214A20F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78172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669CA-4B92-4450-9D0A-679C8A4B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6F4DA-FAF5-4483-A23E-C464D140B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274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93863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8155257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5306305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94423551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87882191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5038398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5638319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8845220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140394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695114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565376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1966120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202851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089469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9561517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4250339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58306513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73826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9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07:17:59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Warning: This game for admins won't fix your network. But it will make downtimes that much more fun.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#A10_2018_03_Link_Ads_DACH_Carousel_Link_Ads_The_Game_Against_Downtime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322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58E41-F9FE-4503-8138-9E34B21E8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317388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9669C-D161-493B-9161-EAC89F39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4B0B0-492E-4BB4-A9FA-4CF0B4A7F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709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7807433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2280474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8969541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68725529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05616928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7552218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6003961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673391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3496471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6521642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7477997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477322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0511530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7631258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3861444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4984010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11281205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93417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79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07:17:59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IT geek or admin with a taste for irony? Do you have a weird sense of humor? Congratulations! This qualifies you for our card game. #thegameagainstdowntime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#A10_2018_03_Link_Ads_DACH_Carousel_Link_Ads_The_Game_Against_Downtime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(UK) or English (US); Custom Audience: Lookalike (AT, AU and 13 others, 1%) - WCA, Event Request-CAD (hardcopy), 180 Tage, Lookalike (AT, AU and 13 others, 1% to 2%) - WCA, Event Request-CAD (hardcopy), 180 Tage or Lookalike (AT, AU and 13 others, 2% to 5%) - WCA, Event Request-CAD (hardcopy), 180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48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ABA6D-5380-48AB-8698-F366A5F46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16253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3D2B2-CA34-4E22-984A-BF473BE1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CC5AAB-5E75-47E0-A799-AD4DEE781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972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698711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5662609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1365582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15225144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91765822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8573697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051667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1519819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998666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704222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9907982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3512900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4479289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3350552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049944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475345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6279600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68532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80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06:25:28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have been working with IPv4 for years. But what about IPv6? Find all the answers in our IPv6 Cheat Sheet.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#B120_Content_Push_2018_05_AllGeos_Link_Ads_IPV6_Cheat_Sheet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People who like PRTG Network Monitor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952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E83B0-E542-4106-85C5-836694726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17514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230F3-67C6-40C4-9633-A3D5C695D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630FFC-5BDA-4D57-A1A2-2A8FB2F819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061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4059647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4366165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0861582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92733238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76769528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7554946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1199513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980699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5631284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6807926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9960267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2841890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751453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5810386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4884897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3710742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48047261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91935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74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- 2018-05-15 06:25:28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have been working with IPv4 for years. But what about IPv6? Find all the answers in our IPv6 Cheat Sheet.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#B120_Content_Push_2018_05_AllGeos_Link_Ads_IPV6_Cheat_Sheet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WCA, ViewBlog, 7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246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1878A-7E1F-45E6-9AA3-3A7FDDFFE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3142810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6F8C6-BD67-4FC4-BA8E-417B138D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8D91F-1724-4DAD-BECF-82D60C386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400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4856524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8760500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602252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7620611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2986152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8613087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441786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3471226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2041677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243268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518791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6027643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493155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433475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6273205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6416025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4607727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2464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74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- 2018-05-14 05:47:50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Cryptojacking is when your device is used to mine cryptocurrency for someone else. This type of malware doesn’t want to hold your data hostage; it wants to steal your computational (CPU) resources.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#B119_Content_Push_2018_05_AllGeos_Link_Ads_Cryptojacking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People who like PRTG Network Monitor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326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8B883-C1AF-4562-AA56-9DA7D1205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3082166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3CC96-725F-441D-8348-6BBC04F4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A0DC98-9FD1-4955-A430-CCBE8A2FA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21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942292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4190825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9894845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22022010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61200886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86268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794703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27423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5121009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521819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1295359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177268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5780629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0891748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486031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9038905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4430683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48089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22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- 2018-05-14 05:47:50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Cryptojacking is when your device is used to mine cryptocurrency for someone else. This type of malware doesn’t want to hold your data hostage; it wants to steal your computational (CPU) resources.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#B119_Content_Push_2018_05_AllGeos_Link_Ads_Cryptojacking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WCA, ViewBlog, 7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30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1CA15-9CC5-4FDB-B471-36CDCD83B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613278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1120-3565-4275-B65B-649A21BB7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EB02E-C664-4FF1-AE1C-933882A6F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523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4683275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2251379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5610492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73311326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73982512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6259851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887088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824569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0267343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7038416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3429991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9914478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390942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6253417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7727170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4143878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69589274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139277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47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- 2018-05-10 12:08:13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want to visualize your IT network but have no idea how? Learn how to create a simple NOC dashboard with PRTG.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#B118_Content_Push_2018_05_AllGeos_Link_Ads_NOC_Dashboard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205.09 €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51.27 €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Interests: System administrator, Network monitoring, Information technology consulting, Network security, Chief technology officer, IT service management, Network administrator, Information technology management or Network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223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0DAAA-9A24-44F2-B921-49B2C1A1C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1563158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0BA02-8641-4DB7-B16C-5F6499426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94A4F-E27E-4C62-B07B-99A6D9B34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181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860545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0336277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3798507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68597763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7911101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9773977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424550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3979453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7799671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604771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002560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3381208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7180387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4921991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9804973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8047027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09121086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01987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9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- 2018-05-10 12:08:13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want to visualize your IT network but have no idea how? Learn how to create a simple NOC dashboard with PRTG.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#B118_Content_Push_2018_05_AllGeos_Link_Ads_NOC_Dashboard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349.68 €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87.42 €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116.56 €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Lookalike (AT, AU and 13 others, 1%) - WCA, blog.paessler.com,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23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09A9E-6703-4D96-B753-773F3E6F4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1919148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86BFA-F385-4826-ADC2-3998534CE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49758-CD48-4AE3-AA16-9CB4AC36A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966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2420811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8754172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5533174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28793273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2653974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769108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4899932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809259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9982448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0565580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4884472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0135950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4978047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6751785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8396427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3807617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77089175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19543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67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- 2018-05-10 12:08:13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want to visualize your IT network but have no idea how? Learn how to create a simple NOC dashboard with PRTG.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#B118_Content_Push_2018_05_AllGeos_Link_Ads_NOC_Dashboard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Interests: PRTG Network Monitor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201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5A8B6-F83B-4763-8AAF-11130D769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19327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6737B-9980-42D5-A6B2-9530E49D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3382A-7D24-4FD8-934F-FB0795FDD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825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60915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0096295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2034595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68857420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73001842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5065004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4766904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7525487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6905566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270081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0592864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962222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082615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4114016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0856116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0306357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684550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78329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64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- 2018-05-10 12:08:13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want to visualize your IT network but have no idea how? Learn how to create a simple NOC dashboard with PRTG.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#B118_Content_Push_2018_05_AllGeos_Link_Ads_NOC_Dashboard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People who like PRTG Network Monitor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054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AEBD0-5582-4294-9F2E-7B48FA6DD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43962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7696F-46C4-4CB6-B5E3-6AAC3670F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12CFF-4843-445B-B72C-7CCC1A7F3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062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0827961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6435533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5790100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6511638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18370761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9673316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5903099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1536940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0141173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0683798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1972419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1321523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7389475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748095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5346598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3523075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45666845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8762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1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- 2018-05-10 12:08:13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want to visualize your IT network but have no idea how? Learn how to create a simple NOC dashboard with PRTG.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#B118_Content_Push_2018_05_AllGeos_Link_Ads_NOC_Dashboard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WCA, ViewBlog, 7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258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9B439-457F-46BF-AEE4-AD13E0436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203277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3D5CC-2624-436D-90C1-45683921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034D2-732E-49B3-8FEF-49961F2D44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783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186711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0198293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6299918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77373456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3312397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3187167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0337111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322850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1997655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5818369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918465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1778619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205014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303523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1427025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3226121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6035660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65975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18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- 2018-05-09 10:43:15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PRTG monitors every aspect of your IT infrastructure. At affordable costs.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#T25_2018_04_Conversions_AllGeos_Link_Ads_SEA_Retargeting_Made_in_Germany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87.29 €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87.29 €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Lookalike (AT, AU and 13 others, 5% to 7%) - WCA, AdWords, Top Performer, 30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957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6513A-88B1-4A2B-9E1F-4F0DFE1CA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391471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23A3A-3954-496F-9CD1-57E19BFCF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8E36A-5D2D-4AE0-83A3-E2A029A7E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438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7961734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018323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338065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03141495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22382873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9660358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630340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9709554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1526413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8070644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985026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4653806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4659291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165559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982231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1922312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458884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59627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4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- 2018-05-09 10:43:15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PRTG monitors every aspect of your IT infrastructure. At affordable costs.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#T25_2018_04_Conversions_AllGeos_Link_Ads_SEA_Retargeting_Made_in_Germany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Lookalike (AT, AU and 13 others, 7% to 10%) - WCA, AdWords, Top Performer, 30 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74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67F09-9061-4BAF-B669-27ADC3778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1078228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F635E-C46A-41ED-BA56-58215F954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62769-D12D-4262-A9E6-8FA926A2B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165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195642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880344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2784951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79883808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24008756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5523302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7889841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8518258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751785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9356205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994981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704760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5077714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5151362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1683223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2235146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72355382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4415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0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- 2018-05-09 06:38:15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Your Cheat Sheet and Cut Through The IPv4 Subnet Mask Jungle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#L18_Lead_Ads_2018_05_Lead_Generation_AllGeos_Link_Ads_IPv4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(US); Custom Audience: Lookalike (AT, AU and 13 others, 1%) - PCA-Lead Form, Submitted All Forms, 90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9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6CAA3-FAE3-4101-B07E-42F0D8942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775776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A8E8-018E-4DF8-A985-591D5CE52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B83106-DB71-4185-822A-7AC98D54F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452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3943464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492352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9917975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14109419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9001218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752791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4697815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5037803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3187354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194629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0434690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629946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7397423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0319396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1538896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9877545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5274069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20235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85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- 2018-05-09 06:38:15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Your Cheat Sheet and Cut Through The IPv4 Subnet Mask Jungle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#L18_Lead_Ads_2018_05_Lead_Generation_AllGeos_Link_Ads_IPv4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(US); Custom Audience: Lookalike (AT, AU and 13 others, 1% to 3%) - PCA-Lead Form, Submitted All Forms, 90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20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696A5-E2A1-41E2-8979-FA380CE68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1769168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0E375-E61D-4239-BF6A-D68E6F4BA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A174F-9A6C-4835-AC4F-090CAF159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642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4997747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6964125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7674079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40695466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34279203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7862616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858486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5419987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380013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670937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9171369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245253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4468148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453999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0922909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1211630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9584266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71095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28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- 2018-05-09 06:38:15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Your Cheat Sheet and Cut Through The IPv4 Subnet Mask Jungle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#L18_Lead_Ads_2018_05_Lead_Generation_AllGeos_Link_Ads_IPv4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(US); Custom Audience: WCA, paessler.com, 180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08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F7F42-AA50-44AD-A551-74A336F3C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979241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48693-13C1-49D3-945A-CBB530759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FA5EF-4971-420D-9970-AA18E8DBB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006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673495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6508278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2327760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37799052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22784391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675382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5015669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4821349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9673248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7879649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777013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307175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764188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9413978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6376574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228475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0673519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51131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04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- 2018-05-09 06:38:15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Your Cheat Sheet and Cut Through The IPv4 Subnet Mask Jungle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#L18_Lead_Ads_2018_05_Lead_Generation_AllGeos_Link_Ads_IPv4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108.90 €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(US); Custom Audience: WCA, paessler.com, 180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056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EBD8A-B355-4D48-97A7-D32ED7D17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276244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B99C6-A434-44BB-B62D-AF2FCCED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ADD5C-C8AA-49C1-BB88-35F5B3CB43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659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1346023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5904505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7642748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17100794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91326809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5533834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953514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2511761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1444872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526249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326892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32775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46183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517990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1463976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7897697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13256583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81202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21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- 2018-05-09 06:38:15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Your Cheat Sheet and Cut Through The IPv4 Subnet Mask Jungle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#L18_Lead_Ads_2018_05_Lead_Generation_AllGeos_Link_Ads_IPv4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25 - 54; Language(s): English (US); Custom Audience: Lookalike (AT, AU and 13 others, 1%) - PCA-Lead Form, Submitted All Forms, 90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949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C02FD-9509-4791-BAB3-9CBD62CB1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16.04.2018 - 15.05.2018</a:t>
            </a:r>
          </a:p>
        </p:txBody>
      </p:sp>
    </p:spTree>
    <p:extLst>
      <p:ext uri="{BB962C8B-B14F-4D97-AF65-F5344CB8AC3E}">
        <p14:creationId xmlns:p14="http://schemas.microsoft.com/office/powerpoint/2010/main" val="65824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13</TotalTime>
  <Words>4490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Ads Costs Table | All Pages - 1 of 26</vt:lpstr>
      <vt:lpstr>Facebook Ads Costs Table | All Pages - 2 of 26</vt:lpstr>
      <vt:lpstr>Facebook Ads Costs Table | All Pages - 3 of 26</vt:lpstr>
      <vt:lpstr>Facebook Ads Costs Table | All Pages - 4 of 26</vt:lpstr>
      <vt:lpstr>Facebook Ads Costs Table | All Pages - 5 of 26</vt:lpstr>
      <vt:lpstr>Facebook Ads Costs Table | All Pages - 6 of 26</vt:lpstr>
      <vt:lpstr>Facebook Ads Costs Table | All Pages - 7 of 26</vt:lpstr>
      <vt:lpstr>Facebook Ads Costs Table | All Pages - 8 of 26</vt:lpstr>
      <vt:lpstr>Facebook Ads Costs Table | All Pages - 9 of 26</vt:lpstr>
      <vt:lpstr>Facebook Ads Costs Table | All Pages - 10 of 26</vt:lpstr>
      <vt:lpstr>Facebook Ads Costs Table | All Pages - 11 of 26</vt:lpstr>
      <vt:lpstr>Facebook Ads Costs Table | All Pages - 12 of 26</vt:lpstr>
      <vt:lpstr>Facebook Ads Costs Table | All Pages - 13 of 26</vt:lpstr>
      <vt:lpstr>Facebook Ads Costs Table | All Pages - 14 of 26</vt:lpstr>
      <vt:lpstr>Facebook Ads Costs Table | All Pages - 15 of 26</vt:lpstr>
      <vt:lpstr>Facebook Ads Costs Table | All Pages - 16 of 26</vt:lpstr>
      <vt:lpstr>Facebook Ads Costs Table | All Pages - 17 of 26</vt:lpstr>
      <vt:lpstr>Facebook Ads Costs Table | All Pages - 18 of 26</vt:lpstr>
      <vt:lpstr>Facebook Ads Costs Table | All Pages - 19 of 26</vt:lpstr>
      <vt:lpstr>Facebook Ads Costs Table | All Pages - 20 of 26</vt:lpstr>
      <vt:lpstr>Facebook Ads Costs Table | All Pages - 21 of 26</vt:lpstr>
      <vt:lpstr>Facebook Ads Costs Table | All Pages - 22 of 26</vt:lpstr>
      <vt:lpstr>Facebook Ads Costs Table | All Pages - 23 of 26</vt:lpstr>
      <vt:lpstr>Facebook Ads Costs Table | All Pages - 24 of 26</vt:lpstr>
      <vt:lpstr>Facebook Ads Costs Table | All Pages - 25 of 26</vt:lpstr>
      <vt:lpstr>Facebook Ads Costs Table | All Pages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2018-05-16T14:57:53Z</dcterms:created>
  <dcterms:modified xsi:type="dcterms:W3CDTF">2018-05-16T15:11:01Z</dcterms:modified>
</cp:coreProperties>
</file>