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91670-B264-496D-BCBA-161492F5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967A8-E626-480B-ABE3-5DA1A8291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266545"/>
              </p:ext>
            </p:extLst>
          </p:nvPr>
        </p:nvGraphicFramePr>
        <p:xfrm>
          <a:off x="457200" y="1731963"/>
          <a:ext cx="820491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9278851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407867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4146134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69630066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6482389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6721810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6106448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3625695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444617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4797765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61682979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119387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78218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1121213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3366244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4452856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3934291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58954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67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AB247-B782-4B68-8527-E9D47DF1B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10.05.2018 - 10.05.2018</a:t>
            </a:r>
          </a:p>
        </p:txBody>
      </p:sp>
    </p:spTree>
    <p:extLst>
      <p:ext uri="{BB962C8B-B14F-4D97-AF65-F5344CB8AC3E}">
        <p14:creationId xmlns:p14="http://schemas.microsoft.com/office/powerpoint/2010/main" val="3688841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45D4B-6E28-44E4-9DC1-A84DEA64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620BB-91D2-4ABA-A694-F36A2B5BDC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251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680133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0987243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1967292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49226945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5240626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9322640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973130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9321569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34617850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41582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7039970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7234262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2283068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3265424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3371664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6714987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04300765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03297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5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People who like PRTG Network Monitor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502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BAD11-A2E5-4399-92D9-4CED3828E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10.05.2018 - 10.05.2018</a:t>
            </a:r>
          </a:p>
        </p:txBody>
      </p:sp>
    </p:spTree>
    <p:extLst>
      <p:ext uri="{BB962C8B-B14F-4D97-AF65-F5344CB8AC3E}">
        <p14:creationId xmlns:p14="http://schemas.microsoft.com/office/powerpoint/2010/main" val="387465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13918-43FA-43B7-A4EA-BCA42A7D6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EBE3E-3381-4941-96E7-E8D542DE1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919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3713929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9849359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239017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91176205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28326318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5539782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982737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473646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7379287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1618141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9270320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1730995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6308073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8873335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887682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775268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2136341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066463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98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- 2018-05-10 12:08:13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want to visualize your IT network but have no idea how? Learn how to create a simple NOC dashboard with PRTG.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#B118_Content_Push_2018_05_AllGeos_Link_Ads_NOC_Dashboard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WCA, ViewBlog, 7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683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20B5D-80D8-4960-A934-F9130BEA6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10.05.2018 - 10.05.2018</a:t>
            </a:r>
          </a:p>
        </p:txBody>
      </p:sp>
    </p:spTree>
    <p:extLst>
      <p:ext uri="{BB962C8B-B14F-4D97-AF65-F5344CB8AC3E}">
        <p14:creationId xmlns:p14="http://schemas.microsoft.com/office/powerpoint/2010/main" val="2932247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6429-A3EB-4337-8FE3-7076F4DA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692EA-970A-45D0-9B71-9EF1AAB71C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143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0593003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01126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3509520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11682933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78943758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0939921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3061012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21035353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5461220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0923519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088436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37619910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0553428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7881052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377525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9538574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5330451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96037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62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- 2018-05-07 13:37:18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 provide quantitative assessment of the quality of VoIP communications, the Mean Opinion Score (MOS) has been introduced. Find out what MOS is all about!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#B117_Content_Push_2018_05_AllGeos_Link_Ads_Opinion_Score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Custom Audience: Lookalike (AT, AU and 13 others, 1%) - WCA, blog.paessler.com,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684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136F3-3ADD-4BCC-A653-923EF9957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10.05.2018 - 10.05.2018</a:t>
            </a:r>
          </a:p>
        </p:txBody>
      </p:sp>
    </p:spTree>
    <p:extLst>
      <p:ext uri="{BB962C8B-B14F-4D97-AF65-F5344CB8AC3E}">
        <p14:creationId xmlns:p14="http://schemas.microsoft.com/office/powerpoint/2010/main" val="292235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05E75-B49D-4372-AD54-59608E73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94294-F51E-402D-8FCD-60675D910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137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2050696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3952950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679107263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0986247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23193337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1728596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0242667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03388170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11894866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4776560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9408241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19450595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9470183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599329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7396546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90537835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6009949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4056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1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- 2018-05-07 13:25:38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 provide quantitative assessment of the quality of VoIP communications, the Mean Opinion Score (MOS) has been introduced. Find out what MOS is all about!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#B117_Content_Push_2018_05_AllGeos_Link_Ads_Opinion_Score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Interests: PRTG Network Monitor, Tech News or Ransomware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747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C1BDA-8E72-4AFB-9841-1C8C51ACC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10.05.2018 - 10.05.2018</a:t>
            </a:r>
          </a:p>
        </p:txBody>
      </p:sp>
    </p:spTree>
    <p:extLst>
      <p:ext uri="{BB962C8B-B14F-4D97-AF65-F5344CB8AC3E}">
        <p14:creationId xmlns:p14="http://schemas.microsoft.com/office/powerpoint/2010/main" val="2424594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2D14-33AD-4E4B-9E5D-FA2EECA7C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9680B-C088-4090-889D-B72D5A6BA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971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4825768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85834243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09429998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25634762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94231477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1325083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6749604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06298270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6702354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4851137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254136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11427175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6091440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954702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55087034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85149124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8122450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2919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81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PRTG Network Monitor - 2018-05-07 13:25:38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 provide quantitative assessment of the quality of VoIP communications, the Mean Opinion Score (MOS) has been introduced. Find out what MOS is all about!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#B117_Content_Push_2018_05_AllGeos_Link_Ads_Opinion_Score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47.01 €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47.01 €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15.67 €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25 - 54; Language(s): English (UK) or English (US); Interests: System administrator, Network monitoring, Information technology consulting, Network security, Chief technology officer, IT service management, Network administrator, Information technology management or Network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06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665C6-D9A5-4460-94EA-2A2F128C0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10.05.2018 - 10.05.2018</a:t>
            </a:r>
          </a:p>
        </p:txBody>
      </p:sp>
    </p:spTree>
    <p:extLst>
      <p:ext uri="{BB962C8B-B14F-4D97-AF65-F5344CB8AC3E}">
        <p14:creationId xmlns:p14="http://schemas.microsoft.com/office/powerpoint/2010/main" val="3753594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866</Words>
  <Application>Microsoft Office PowerPoint</Application>
  <PresentationFormat>On-screen Show (4:3)</PresentationFormat>
  <Paragraphs>210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Ads Costs Table | All Pages - 1 of 6</vt:lpstr>
      <vt:lpstr>Facebook Ads Costs Table | All Pages - 2 of 6</vt:lpstr>
      <vt:lpstr>Facebook Ads Costs Table | All Pages - 3 of 6</vt:lpstr>
      <vt:lpstr>Facebook Ads Costs Table | All Pages - 4 of 6</vt:lpstr>
      <vt:lpstr>Facebook Ads Costs Table | All Pages - 5 of 6</vt:lpstr>
      <vt:lpstr>Facebook Ads Costs Table | All Pages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Costs Table | All Pages - 1 of 6</dc:title>
  <dc:creator>Administrator</dc:creator>
  <cp:lastModifiedBy>Administrator</cp:lastModifiedBy>
  <cp:revision>1</cp:revision>
  <dcterms:created xsi:type="dcterms:W3CDTF">2018-05-11T15:19:36Z</dcterms:created>
  <dcterms:modified xsi:type="dcterms:W3CDTF">2018-05-11T15:20:33Z</dcterms:modified>
</cp:coreProperties>
</file>