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23735-DFD8-4CD1-B4D7-D2F1F20F3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JPMS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62BD1B-B61E-4C12-B169-3A7B62F2BF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418931"/>
              </p:ext>
            </p:extLst>
          </p:nvPr>
        </p:nvGraphicFramePr>
        <p:xfrm>
          <a:off x="457200" y="1731963"/>
          <a:ext cx="7159753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349877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3969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346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3447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6839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5411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0523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7503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2331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4737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7936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998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32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8072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54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teatreehaircare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2688.2741935484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306.65625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698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paulmitchellpro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7769.8266666667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1509.1434108527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35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paulmitchell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2374608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19732.108910891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2157.615942029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30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neurohair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1111.7833333333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146.13793103448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238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mvrckbarbering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1931.3055555556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75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mitchtheman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746.97142857143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140.23076923077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100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C9584-67D0-447F-8345-6E4A6E0859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9970567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</Words>
  <Application>Microsoft Office PowerPoint</Application>
  <PresentationFormat>On-screen Show (4:3)</PresentationFormat>
  <Paragraphs>100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JPMS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JPMS</dc:title>
  <dc:creator>Frederik Peiniger</dc:creator>
  <cp:lastModifiedBy>Frederik Peiniger</cp:lastModifiedBy>
  <cp:revision>1</cp:revision>
  <dcterms:created xsi:type="dcterms:W3CDTF">2020-01-22T04:46:05Z</dcterms:created>
  <dcterms:modified xsi:type="dcterms:W3CDTF">2020-01-22T04:46:29Z</dcterms:modified>
</cp:coreProperties>
</file>