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40CDC-81E6-41B5-ADEE-52E7AD4A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JPMS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236A7-DEE6-4983-9C1B-CE6B1EC39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84416"/>
              </p:ext>
            </p:extLst>
          </p:nvPr>
        </p:nvGraphicFramePr>
        <p:xfrm>
          <a:off x="457200" y="1731963"/>
          <a:ext cx="7159753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794419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761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194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52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305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02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129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594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356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687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327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180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740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057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61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teatreehaircare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2688.2741935484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306.65625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18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paulmitchellpro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7769.8266666667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1509.1434108527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2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19732.108910891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2157.615942029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2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1111.7833333333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146.13793103448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8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mvrckbarbering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1931.3055555556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0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mitchtheman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746.97142857143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75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83A78-7465-45A4-AB1F-6AFF43E53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02172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JPMS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JPMS</dc:title>
  <dc:creator>Frederik Peiniger</dc:creator>
  <cp:lastModifiedBy>Frederik Peiniger</cp:lastModifiedBy>
  <cp:revision>1</cp:revision>
  <dcterms:created xsi:type="dcterms:W3CDTF">2020-01-22T04:44:52Z</dcterms:created>
  <dcterms:modified xsi:type="dcterms:W3CDTF">2020-01-22T04:45:17Z</dcterms:modified>
</cp:coreProperties>
</file>