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olaplex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CE9-4A00-A45B-CEF44B3E93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schwarzkopf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ACE9-4A00-A45B-CEF44B3E93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oribe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ACE9-4A00-A45B-CEF44B3E93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wellahair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ACE9-4A00-A45B-CEF44B3E93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redken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ACE9-4A00-A45B-CEF44B3E93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matrix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ACE9-4A00-A45B-CEF44B3E933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kerastase_official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ACE9-4A00-A45B-CEF44B3E933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paulmitchell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ACE9-4A00-A45B-CEF44B3E933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theouai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ACE9-4A00-A45B-CEF44B3E933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neonhair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ACE9-4A00-A45B-CEF44B3E933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teatreehaircare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ACE9-4A00-A45B-CEF44B3E933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awapuhiwildginger AWG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ACE9-4A00-A45B-CEF44B3E933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mitchtheman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ACE9-4A00-A45B-CEF44B3E9330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neurohair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ACE9-4A00-A45B-CEF44B3E9330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raremarula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ACE9-4A00-A45B-CEF44B3E9330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pureology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ACE9-4A00-A45B-CEF44B3E9330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livingproofinc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ACE9-4A00-A45B-CEF44B3E9330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joico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ACE9-4A00-A45B-CEF44B3E9330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tigiprofessionals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ACE9-4A00-A45B-CEF44B3E9330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sebastianpro_official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Sheet1!$U$2:$U$31</c:f>
            </c:numRef>
          </c:val>
          <c:smooth val="0"/>
          <c:extLst>
            <c:ext xmlns:c16="http://schemas.microsoft.com/office/drawing/2014/chart" uri="{C3380CC4-5D6E-409C-BE32-E72D297353CC}">
              <c16:uniqueId val="{00000013-ACE9-4A00-A45B-CEF44B3E9330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sexyhair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Sheet1!$V$2:$V$31</c:f>
            </c:numRef>
          </c:val>
          <c:smooth val="0"/>
          <c:extLst>
            <c:ext xmlns:c16="http://schemas.microsoft.com/office/drawing/2014/chart" uri="{C3380CC4-5D6E-409C-BE32-E72D297353CC}">
              <c16:uniqueId val="{00000014-ACE9-4A00-A45B-CEF44B3E9330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goldwellus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Sheet1!$W$2:$W$31</c:f>
            </c:numRef>
          </c:val>
          <c:smooth val="0"/>
          <c:extLst>
            <c:ext xmlns:c16="http://schemas.microsoft.com/office/drawing/2014/chart" uri="{C3380CC4-5D6E-409C-BE32-E72D297353CC}">
              <c16:uniqueId val="{00000015-ACE9-4A00-A45B-CEF44B3E9330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kenraprofessional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Sheet1!$X$2:$X$31</c:f>
            </c:numRef>
          </c:val>
          <c:smooth val="0"/>
          <c:extLst>
            <c:ext xmlns:c16="http://schemas.microsoft.com/office/drawing/2014/chart" uri="{C3380CC4-5D6E-409C-BE32-E72D297353CC}">
              <c16:uniqueId val="{00000016-ACE9-4A00-A45B-CEF44B3E9330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mvrckbarbering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Sheet1!$Y$2:$Y$31</c:f>
            </c:numRef>
          </c:val>
          <c:smooth val="0"/>
          <c:extLst>
            <c:ext xmlns:c16="http://schemas.microsoft.com/office/drawing/2014/chart" uri="{C3380CC4-5D6E-409C-BE32-E72D297353CC}">
              <c16:uniqueId val="{00000017-ACE9-4A00-A45B-CEF44B3E9330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pravana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Sheet1!$Z$2:$Z$31</c:f>
            </c:numRef>
          </c:val>
          <c:smooth val="0"/>
          <c:extLst>
            <c:ext xmlns:c16="http://schemas.microsoft.com/office/drawing/2014/chart" uri="{C3380CC4-5D6E-409C-BE32-E72D297353CC}">
              <c16:uniqueId val="{00000018-ACE9-4A00-A45B-CEF44B3E9330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paulmitchellpro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Sheet1!$AA$2:$AA$31</c:f>
            </c:numRef>
          </c:val>
          <c:smooth val="0"/>
          <c:extLst>
            <c:ext xmlns:c16="http://schemas.microsoft.com/office/drawing/2014/chart" uri="{C3380CC4-5D6E-409C-BE32-E72D297353CC}">
              <c16:uniqueId val="{00000019-ACE9-4A00-A45B-CEF44B3E9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972384"/>
        <c:axId val="263972712"/>
      </c:lineChart>
      <c:catAx>
        <c:axId val="2639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72712"/>
        <c:crosses val="autoZero"/>
        <c:auto val="1"/>
        <c:lblAlgn val="ctr"/>
        <c:lblOffset val="100"/>
        <c:noMultiLvlLbl val="0"/>
      </c:catAx>
      <c:valAx>
        <c:axId val="26397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FBD15-5085-468E-A3F2-F6078D6C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79B314-7707-480B-BA27-F5E7D456C9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7074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4DD91-DAD6-4697-B8C5-4E361A7DC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214EA-F4E6-47F7-9BF4-BCA7938D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54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All Pages</dc:title>
  <dc:creator>Frederik Peiniger</dc:creator>
  <cp:lastModifiedBy>Frederik Peiniger</cp:lastModifiedBy>
  <cp:revision>1</cp:revision>
  <dcterms:created xsi:type="dcterms:W3CDTF">2019-08-20T17:16:28Z</dcterms:created>
  <dcterms:modified xsi:type="dcterms:W3CDTF">2019-08-20T17:16:33Z</dcterms:modified>
</cp:coreProperties>
</file>