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403A8-D5C9-478B-8686-4B2550093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teatreehaircare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EE399B-A098-4044-BA1E-8A9B61CFBA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8215822"/>
              </p:ext>
            </p:extLst>
          </p:nvPr>
        </p:nvGraphicFramePr>
        <p:xfrm>
          <a:off x="457200" y="1731963"/>
          <a:ext cx="8229600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57869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93160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1691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21814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0565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3771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9081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1809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8566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6110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925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teatreehaircare - 2019-04-01 18:50:00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Celebrate Earth Month! 🎉 Get a free trial-size of Tea Tree Special Color with every  order! Use code EARTHDAYS 🌎 #TeaTreeHairCare #TeaTreeSpecialColor #EarthMonth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05/07/2019 00:10:56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591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teatreehaircare - 2019-04-03 18:45:22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Sustainable salons = 🌎💚. We're partnering with @GreenCircleSalons, a unique program that helps recycle up to 95% of salon waste! ✂
#greensalons #ecofriendlysalons #sustainablehairsalons #EarthMonth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05/07/2019 00:10:56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911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teatreehaircare - 2019-04-04 21:04:31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encourage you to recycle your empty shampoo bottles for #EarthMonth! ♻🌟 Our bottles are 100% recyclable and we use post-consumer recycled materials whenever possible. 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05/07/2019 00:10:56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173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772B7C-E3FA-4022-982B-B1D6E9AA82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041010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A7745-9027-4AFD-8E38-BCF65B5C7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teatreehaircare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A63CB0-5AC0-4693-BEC2-557C5E1071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7112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88572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2489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1138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4790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84623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8282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0683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600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1452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08943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692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teatreehaircare - 2019-04-05 18:50:58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 teamed up with @reforest_action and helped plant 10K pines trees 🌲 in the Angeles National Forest! Tea Tree has made a commitment to plant 750,000 trees by the end of 2019 in Peru, Haiti and California. Plant a FREE tree to support rainforest conservation, benefit local communities and protect soil from depletion. Link in bio! #EarthMonth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05/07/2019 00:10:56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139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teatreehaircare - 2019-04-08 20:59:52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Did you know: Tea Tree Aromatic Oil can relieve skin irritation and soothe sore, achy muscles! 🌿 Blend 3 or 4 drops into body moisturizer &amp; apply to skin. 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05/07/2019 00:10:56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800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teatreehaircare - 2019-04-09 20:17:28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Shades of cool 😎❄
📷: @cutsbykaity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3181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4FA90A-A7F4-4198-A787-FDB8D680EB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061124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3D867-5A72-4D11-A237-5926818C4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teatreehaircare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486E67-4D60-4CD8-920C-7544CEBF70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24464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818553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0805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735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9728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6188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9060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57709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2647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4685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5601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705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teatreehaircare - 2019-04-11 21:14:42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like our salons like we like our shampoo: GREEN 🌿💚 (and dog friendly) 🐾 #EarthMonth #NationalPetDay
📷: @terrafirmasalon @amillion_dreams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05/07/2019 00:10:56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939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teatreehaircare - 2019-04-12 20:04:45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We're fighting climate change with @reforest_action, where we plant trees to help offset more than 28,000 tons of CO2 from the atmosphere! 🌲🌎 Visit the link in bio to digitally plant a free tree &amp; help the cause! #EarthMonth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05/07/2019 00:10:56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535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teatreehaircare - 2019-04-16 19:29:01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Healthy-looking skin requires the right products in your shower. 🚿 Tea Tree Body Bar cleanses and soothes naturally with invigorating tea tree oil. #TeaTreeBodyBar #TeaTreeAromaticOil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05/07/2019 00:10:56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17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teatreehaircare - 2019-04-18 20:58:33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Ready for #Coachella weekend 2️⃣? This Instagram-worthy bohemian fishtail braid goes well with any outfit. 😉
📷: @ajbiggs via terrafirmasalon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05/07/2019 00:10:56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189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8E016-2627-472D-9750-02EE64056B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3768514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6D57A-A322-41EE-8083-066212CB4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teatreehaircare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999443-E3C4-4899-95F0-0E734DDC7A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87282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70343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7253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4061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4599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8353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58584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8715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3551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7577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8407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730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teatreehaircare - 2019-04-19 20:20:57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support environmentally friendly salons! 🌱✂ With help from @greencirclesalons, we reduce salons' carbon footprint. Find a green salon near you 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05/07/2019 00:10:56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118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teatreehaircare - 2019-04-22 17:11:00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EARTH DAY! 🌎 We'd love your help supporting our mission to plant 750,000 trees by the end of 2019--creating 750K hours of work, 1M+ animal habitats and offsetting more than 100K tons of CO2. 🌟 Digitally plant a FREE tree with the link in our bio! 🌱 The Earth needs us! #EarthDay #EarthDay2019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05/07/2019 00:10:56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120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teatreehaircare - 2019-04-23 19:21:40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Give your shower some zip. ✨💦Wake up your skin and hair with the energizing scents of natural tea tree oil and peppermint. #TeaTreeSpecial #TeaTreeShaveGel #TeaTreeHairCare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05/07/2019 00:10:56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3947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346427-FCFB-4DDD-AAD1-43F78087A5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587348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1A643-F994-4F4A-ABC4-A64CD5A67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teatreehaircare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5B95F0-D172-4095-8900-5A8446DC8F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084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7702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3014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8052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6462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2777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3181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11338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0208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2043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1814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974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teatreehaircare - 2019-04-26 21:54:43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Check out our adventure in 2018 visiting the Angeles National Forest to plant baby pine trees! 🌲 Deforestation is the cause of approximately 15% of greenhouse gas emissions. Celebrate #ArborDay by planting a free tree digitally from the comfort of your phone. Link in bio! 👆 #TeaTreeHairCare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05/07/2019 00:10:56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784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teatreehaircare - 2019-04-28 21:52:28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salons are going GREEN! ♻ With help from @greencirclesalons, we collect, recycle &amp; repurpose a salon's hair clippings, used foils, color-tubes, excess hair color, papers and plastics, glass and spa waste, and divert them from landfills and waterways. 
#greensalons #ecofriendlysalons #sustainablehairsalons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05/07/2019 00:10:56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755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B9A29F-A54A-49B7-9EAC-5A31101AC5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3842984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F0CBD-F991-4418-8901-F4E8B98CE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teatreehaircare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24EE00-E3FB-4CF3-AAB5-796908BB11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09677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92635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5907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503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3880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1033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00892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947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9579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63433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37611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535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teatreehaircare - 2019-04-29 21:06:47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Hey, curlfriends! Something new is coming your way! 🌟 Stay tuned for a line of products made specifically for curly hair. Dropping 5/1. #TeaTreeHairCare #LavenderMintCurls 📷: @morganashleyterry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05/07/2019 00:10:56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657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teatreehaircare - 2019-04-30 20:09:32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Festival season has us needing a spa day. 🛁 Shave Gel has a rich foam that cools skin and provides a clean, close shave, making skin refreshed and renewed. #TeaTreeShaveGel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05/07/2019 00:10:56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903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497CA0-C446-484B-9F8B-8FA853C578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34299473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410</Words>
  <Application>Microsoft Office PowerPoint</Application>
  <PresentationFormat>On-screen Show (4:3)</PresentationFormat>
  <Paragraphs>237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Instagram Posts Table | teatreehaircare - 1 of 6</vt:lpstr>
      <vt:lpstr>Instagram Posts Table | teatreehaircare - 2 of 6</vt:lpstr>
      <vt:lpstr>Instagram Posts Table | teatreehaircare - 3 of 6</vt:lpstr>
      <vt:lpstr>Instagram Posts Table | teatreehaircare - 4 of 6</vt:lpstr>
      <vt:lpstr>Instagram Posts Table | teatreehaircare - 5 of 6</vt:lpstr>
      <vt:lpstr>Instagram Posts Table | teatreehaircare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teatreehaircare - 1 of 6</dc:title>
  <dc:creator>Frederik Peiniger</dc:creator>
  <cp:lastModifiedBy>Frederik Peiniger</cp:lastModifiedBy>
  <cp:revision>1</cp:revision>
  <dcterms:created xsi:type="dcterms:W3CDTF">2019-05-07T00:37:32Z</dcterms:created>
  <dcterms:modified xsi:type="dcterms:W3CDTF">2019-05-07T00:39:18Z</dcterms:modified>
</cp:coreProperties>
</file>