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olaplex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1475814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3A-40D3-B38B-A9D58797A9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schwarzkopf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129517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3A-40D3-B38B-A9D58797A9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oribe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266618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3A-40D3-B38B-A9D58797A9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redken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775642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3A-40D3-B38B-A9D58797A9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matrix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388687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53A-40D3-B38B-A9D58797A93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kerastase_official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807798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53A-40D3-B38B-A9D58797A93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theouai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813482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53A-40D3-B38B-A9D58797A93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pureologyus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47773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53A-40D3-B38B-A9D58797A93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livingproofinc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193208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53A-40D3-B38B-A9D58797A93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joico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238973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53A-40D3-B38B-A9D58797A93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tigiprofessionals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94348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53A-40D3-B38B-A9D58797A93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sebastianpro_official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112396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53A-40D3-B38B-A9D58797A93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sexyhair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94143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53A-40D3-B38B-A9D58797A93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goldwellus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Sheet1!$O$2</c:f>
              <c:numCache>
                <c:formatCode>General</c:formatCode>
                <c:ptCount val="1"/>
                <c:pt idx="0">
                  <c:v>88445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53A-40D3-B38B-A9D58797A93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pravana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43555</c:v>
                </c:pt>
              </c:numCache>
            </c:numRef>
          </c:cat>
          <c:val>
            <c:numRef>
              <c:f>Sheet1!$P$2</c:f>
              <c:numCache>
                <c:formatCode>General</c:formatCode>
                <c:ptCount val="1"/>
                <c:pt idx="0">
                  <c:v>834595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53A-40D3-B38B-A9D58797A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931120"/>
        <c:axId val="338862736"/>
      </c:lineChart>
      <c:dateAx>
        <c:axId val="340931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62736"/>
        <c:crosses val="autoZero"/>
        <c:auto val="1"/>
        <c:lblOffset val="100"/>
        <c:baseTimeUnit val="days"/>
      </c:dateAx>
      <c:valAx>
        <c:axId val="33886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3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413E7-E3CD-4539-A452-1486F2B65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IC_Competitors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0AA9E8-B6D1-4A59-B87F-EEB22BFA1C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4871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AAC02-BFB6-425E-AEA4-A5B82F222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52C62-3197-4EB9-A8E6-726C00DE9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358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IC_Competitors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IC_Competitors</dc:title>
  <dc:creator>Frederik Peiniger</dc:creator>
  <cp:lastModifiedBy>Frederik Peiniger</cp:lastModifiedBy>
  <cp:revision>1</cp:revision>
  <dcterms:created xsi:type="dcterms:W3CDTF">2019-04-02T03:00:03Z</dcterms:created>
  <dcterms:modified xsi:type="dcterms:W3CDTF">2019-04-02T03:00:07Z</dcterms:modified>
</cp:coreProperties>
</file>