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Sheet1!$B$2</c:f>
            </c:numRef>
          </c:val>
          <c:smooth val="0"/>
          <c:extLst>
            <c:ext xmlns:c16="http://schemas.microsoft.com/office/drawing/2014/chart" uri="{C3380CC4-5D6E-409C-BE32-E72D297353CC}">
              <c16:uniqueId val="{00000000-72E8-43E7-AE26-21305D219AC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Sheet1!$C$2</c:f>
            </c:numRef>
          </c:val>
          <c:smooth val="0"/>
          <c:extLst>
            <c:ext xmlns:c16="http://schemas.microsoft.com/office/drawing/2014/chart" uri="{C3380CC4-5D6E-409C-BE32-E72D297353CC}">
              <c16:uniqueId val="{00000001-72E8-43E7-AE26-21305D219AC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Sheet1!$D$2</c:f>
            </c:numRef>
          </c:val>
          <c:smooth val="0"/>
          <c:extLst>
            <c:ext xmlns:c16="http://schemas.microsoft.com/office/drawing/2014/chart" uri="{C3380CC4-5D6E-409C-BE32-E72D297353CC}">
              <c16:uniqueId val="{00000002-72E8-43E7-AE26-21305D219ACA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Sheet1!$E$2</c:f>
            </c:numRef>
          </c:val>
          <c:smooth val="0"/>
          <c:extLst>
            <c:ext xmlns:c16="http://schemas.microsoft.com/office/drawing/2014/chart" uri="{C3380CC4-5D6E-409C-BE32-E72D297353CC}">
              <c16:uniqueId val="{00000003-72E8-43E7-AE26-21305D219ACA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Sheet1!$F$2</c:f>
            </c:numRef>
          </c:val>
          <c:smooth val="0"/>
          <c:extLst>
            <c:ext xmlns:c16="http://schemas.microsoft.com/office/drawing/2014/chart" uri="{C3380CC4-5D6E-409C-BE32-E72D297353CC}">
              <c16:uniqueId val="{00000004-72E8-43E7-AE26-21305D219ACA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Sheet1!$G$2</c:f>
            </c:numRef>
          </c:val>
          <c:smooth val="0"/>
          <c:extLst>
            <c:ext xmlns:c16="http://schemas.microsoft.com/office/drawing/2014/chart" uri="{C3380CC4-5D6E-409C-BE32-E72D297353CC}">
              <c16:uniqueId val="{00000005-72E8-43E7-AE26-21305D219ACA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Sheet1!$H$2</c:f>
            </c:numRef>
          </c:val>
          <c:smooth val="0"/>
          <c:extLst>
            <c:ext xmlns:c16="http://schemas.microsoft.com/office/drawing/2014/chart" uri="{C3380CC4-5D6E-409C-BE32-E72D297353CC}">
              <c16:uniqueId val="{00000006-72E8-43E7-AE26-21305D219ACA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Sheet1!$I$2</c:f>
            </c:numRef>
          </c:val>
          <c:smooth val="0"/>
          <c:extLst>
            <c:ext xmlns:c16="http://schemas.microsoft.com/office/drawing/2014/chart" uri="{C3380CC4-5D6E-409C-BE32-E72D297353CC}">
              <c16:uniqueId val="{00000007-72E8-43E7-AE26-21305D219ACA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Sheet1!$J$2</c:f>
            </c:numRef>
          </c:val>
          <c:smooth val="0"/>
          <c:extLst>
            <c:ext xmlns:c16="http://schemas.microsoft.com/office/drawing/2014/chart" uri="{C3380CC4-5D6E-409C-BE32-E72D297353CC}">
              <c16:uniqueId val="{00000008-72E8-43E7-AE26-21305D219ACA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Sheet1!$K$2</c:f>
            </c:numRef>
          </c:val>
          <c:smooth val="0"/>
          <c:extLst>
            <c:ext xmlns:c16="http://schemas.microsoft.com/office/drawing/2014/chart" uri="{C3380CC4-5D6E-409C-BE32-E72D297353CC}">
              <c16:uniqueId val="{00000009-72E8-43E7-AE26-21305D219ACA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Sheet1!$L$2</c:f>
            </c:numRef>
          </c:val>
          <c:smooth val="0"/>
          <c:extLst>
            <c:ext xmlns:c16="http://schemas.microsoft.com/office/drawing/2014/chart" uri="{C3380CC4-5D6E-409C-BE32-E72D297353CC}">
              <c16:uniqueId val="{0000000A-72E8-43E7-AE26-21305D219ACA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Sheet1!$M$2</c:f>
            </c:numRef>
          </c:val>
          <c:smooth val="0"/>
          <c:extLst>
            <c:ext xmlns:c16="http://schemas.microsoft.com/office/drawing/2014/chart" uri="{C3380CC4-5D6E-409C-BE32-E72D297353CC}">
              <c16:uniqueId val="{0000000B-72E8-43E7-AE26-21305D219ACA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Sheet1!$N$2</c:f>
            </c:numRef>
          </c:val>
          <c:smooth val="0"/>
          <c:extLst>
            <c:ext xmlns:c16="http://schemas.microsoft.com/office/drawing/2014/chart" uri="{C3380CC4-5D6E-409C-BE32-E72D297353CC}">
              <c16:uniqueId val="{0000000C-72E8-43E7-AE26-21305D219ACA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Sheet1!$O$2</c:f>
            </c:numRef>
          </c:val>
          <c:smooth val="0"/>
          <c:extLst>
            <c:ext xmlns:c16="http://schemas.microsoft.com/office/drawing/2014/chart" uri="{C3380CC4-5D6E-409C-BE32-E72D297353CC}">
              <c16:uniqueId val="{0000000D-72E8-43E7-AE26-21305D219ACA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Sheet1!$P$2</c:f>
            </c:numRef>
          </c:val>
          <c:smooth val="0"/>
          <c:extLst>
            <c:ext xmlns:c16="http://schemas.microsoft.com/office/drawing/2014/chart" uri="{C3380CC4-5D6E-409C-BE32-E72D297353CC}">
              <c16:uniqueId val="{0000000E-72E8-43E7-AE26-21305D219A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122160"/>
        <c:axId val="287120848"/>
      </c:lineChart>
      <c:catAx>
        <c:axId val="287122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20848"/>
        <c:crosses val="autoZero"/>
        <c:auto val="1"/>
        <c:lblAlgn val="ctr"/>
        <c:lblOffset val="100"/>
        <c:noMultiLvlLbl val="0"/>
      </c:catAx>
      <c:valAx>
        <c:axId val="28712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2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D9E55-BB09-4A3D-ADC5-53D6EC562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IC_Competitors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5A46CC-A951-40EB-932B-594C82EC0D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40864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DE998-0281-41F1-BF57-674B7EC65D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460DF-4C74-49CF-83DA-6F0DFB217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8355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IC_Competitors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IC_Competitors</dc:title>
  <dc:creator>Frederik Peiniger</dc:creator>
  <cp:lastModifiedBy>Frederik Peiniger</cp:lastModifiedBy>
  <cp:revision>1</cp:revision>
  <dcterms:created xsi:type="dcterms:W3CDTF">2019-04-02T02:59:44Z</dcterms:created>
  <dcterms:modified xsi:type="dcterms:W3CDTF">2019-04-02T02:59:48Z</dcterms:modified>
</cp:coreProperties>
</file>