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36907-621F-4BAA-B958-52A8B3344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paulmitchellus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79B741-FEE5-4C9A-8745-787ABF4D8F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1546286"/>
              </p:ext>
            </p:extLst>
          </p:nvPr>
        </p:nvGraphicFramePr>
        <p:xfrm>
          <a:off x="457200" y="1731963"/>
          <a:ext cx="822960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3517614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09840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00784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92367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84216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37537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96024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57677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18500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914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paulmitchellus - 2019-01-01 00:13:02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hope 2019 brings you peace, love and happiness! ✌❤😉 #HappyNewYear2019 🥳 #IHeartPM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9373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paulmitchellus - 2019-01-01 23:55:16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Going bananas over this balayage job! ⚡ #DualPurposeLightener + #Skylight and #thedemi were used to achieve this beautiful color. #PaulMitchell | 📷: @lovehopehair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651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paulmitchellus - 2019-01-02 21:29:38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bronde moment. 😍 #IHeartPM
📷: @jenna_kojima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398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paulmitchellus - 2019-01-03 22:32:40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Textured ✂ chop for the win. 😍🏆 #IHeartPM | 📷: @envyroomsalon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770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paulmitchellus - 2019-01-04 23:45:29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Something NEW is in the air... ☁ #PaulMitchell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6837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paulmitchellus - 2019-01-06 00:46:25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2 more days... 📆 mark your calendars! #IHeartPM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9538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paulmitchellus - 2019-01-07 03:16:16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Are NEW ready?! Tomorrow's the big day! 😇 #IHeartPM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60525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D9A5B3-0854-4D9B-A9C2-FD76DF90C3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3849105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C38C6-D939-4539-8248-FD6125DA5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paulmitchellus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61EEB1-1275-4FC7-B0A3-78DAB04837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42929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0182525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06710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33930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9219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72830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17946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95776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8605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31666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858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paulmitchellus - 2019-01-07 20:10:15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styling dream come true. The new #Invisiblewear Dream Texture Collection is here.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944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paulmitchellus - 2019-01-08 22:19:20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For locks that look perfectly lived-in and feel light as air, use our NEW #CloudWhip from #Invisiblewear. ☁ #IHeartPM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793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paulmitchellus - 2019-01-10 02:05:16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Playfully cool and effortless as ever. #Invisiblewear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076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paulmitchellus - 2019-01-11 00:10:46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Use #CloudWhip for gorgeously lived-in locks like these! #Invisiblewear
📷: @limelightstudiohair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247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paulmitchellus - 2019-01-11 22:31:30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Make chic simple. #Invisiblewear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205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paulmitchellus - 2019-01-13 02:18:25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Soft as velvet with a satin finish, NEW #VelvetCream smoothes and tames hair with featherlight definition #Invisiblewear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9421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56BBD5-47D1-4F71-8B7F-EE3A81A607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3618681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597D7-1A4D-45CC-B753-00A18F02C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paulmitchellus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5053DB-EDE3-40A7-81C7-424C311BC8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80513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245416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93583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774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95560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66059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50419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55377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80692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82837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936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paulmitchellus - 2019-01-14 01:17:16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Light as air without any residue? Sign us up! Our new #AirGel adds volume and gives piecey definition with a flexible hold. #Invisiblewear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501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paulmitchellus - 2019-01-14 22:54:14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Second-day strands to strive for brought to you by #Invisiblewear. 😌 Check out the #LinkInBio to learn how to recreate these textured locks! ♡ #IHeartPM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8933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paulmitchellus - 2019-01-15 23:11:33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Plump up your pony and add a tousled touch to your beach waves with #Invisiblewear: the 🔑 to effortless volume and texture.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953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paulmitchellus - 2019-01-16 22:43:10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Packaging changes may come and go, but some things will always stay the same. 😉 #SuperSkinnySerum is still a fan favorite for fighting frizz. 💚 #10YearChallenge #IHeartPM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019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paulmitchellus - 2019-01-19 00:22:48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New season, same slay. Our new seasonal box will have your hair looking its best year-round! Learn more about the #JPMSObsessed Box at the link in our bio now! #IHeartPM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92532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484208-A8C6-49F2-B67A-8F48F32A76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33609691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C0B40-5B9A-4BE4-B513-347F7E2F1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paulmitchellus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C40C46-EFA5-45F7-9E04-C674A56649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45225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670991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02885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60459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67266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49547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52302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58979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35579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47937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71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paulmitchellus - 2019-01-20 01:20:43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"I was like, why are you so obsessed with me?" 🎶😏 Tap the link in our bio to grab this season's must-have products! ➡️ #JPMSObsessed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4269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paulmitchellus - 2019-01-21 01:17:16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Effortless definition with a satin finish. ☁ Introducing #VelvetCream to the #Invisiblewear line.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5888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paulmitchellus - 2019-01-21 21:51:00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Turn every hairstyle into solid gold with the help of #Invisiblewear and our #ExpressGoldCurl Curling Iron. 🌟 #IHeartPM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799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paulmitchellus - 2019-01-22 20:59:26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love seeing how you make chic simple! What's your favorite #Invisiblewear product and why?! Let us know in the comments below. 👇 #IHeartPM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9459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paulmitchellus - 2019-01-23 01:53:49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🚨 MAJOR NEWS! 🚨 #FoamingPommade is BACK IN STOCK! 🎉 #IHeartPM ♡ #TapToShop
—
💬: @ms_bri__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74196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EF8186-23BD-4288-96C8-0CEFF16F9B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25220014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7084F-DACF-4B5D-947D-0527E20AE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paulmitchellus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5C9BFC-3DE3-448B-AD21-A4031AE331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99135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4033342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27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99756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05537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27034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51239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25409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07523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13840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383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paulmitchellus - 2019-01-23 21:34:42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secret to perfectly lived-in locks in the palm of your hand. #Invisiblewear
📷: @paulmitchelledu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017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paulmitchellus - 2019-01-24 19:01:35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We'd like to take #NationalComplimentDay to let you know how much we love and appreciate you, your hair and your talent! 😍 #Invisiblewear #IHeartPM | 📷: @skylar310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7162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0EE815-3507-42EE-A03B-6EFD957B2C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13681472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460</Words>
  <Application>Microsoft Office PowerPoint</Application>
  <PresentationFormat>On-screen Show (4:3)</PresentationFormat>
  <Paragraphs>280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Instagram Posts Table | paulmitchellus - 1 of 5</vt:lpstr>
      <vt:lpstr>Instagram Posts Table | paulmitchellus - 2 of 5</vt:lpstr>
      <vt:lpstr>Instagram Posts Table | paulmitchellus - 3 of 5</vt:lpstr>
      <vt:lpstr>Instagram Posts Table | paulmitchellus - 4 of 5</vt:lpstr>
      <vt:lpstr>Instagram Posts Table | paulmitchellus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paulmitchellus - 1 of 5</dc:title>
  <dc:creator>Frederik Peiniger</dc:creator>
  <cp:lastModifiedBy>Frederik Peiniger</cp:lastModifiedBy>
  <cp:revision>1</cp:revision>
  <dcterms:created xsi:type="dcterms:W3CDTF">2019-02-05T02:02:31Z</dcterms:created>
  <dcterms:modified xsi:type="dcterms:W3CDTF">2019-02-05T02:05:32Z</dcterms:modified>
</cp:coreProperties>
</file>