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71EF-86F0-41A7-8AFD-56A16C3B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A8E5E-B982-4EDF-9118-1E86CA3CE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644149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8492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794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0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221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51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9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43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29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625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1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- 2019-01-01 00:13:02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hope 2019 brings you peace, love and happiness! ✌❤😉 #HappyNewYear2019 🥳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89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- 2019-01-01 23:55:16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Going bananas over this balayage job! ⚡ #DualPurposeLightener + #Skylight and #thedemi were used to achieve this beautiful color. #PaulMitchell | 📷: @lovehopehair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0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- 2019-01-02 21:29:38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bronde moment. 😍 #IHeartPM
📷: @jenna_kojima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2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- 2019-01-03 22:32:40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Textured ✂ chop for the win. 😍🏆 #IHeartPM | 📷: @envyroomsalon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- 2019-01-04 23:45:29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Something NEW is in the air... ☁ #PaulMitchell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3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- 2019-01-06 00:46:25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 more days... 📆 mark your calendars!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8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- 2019-01-07 03:16:16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NEW ready?! Tomorrow's the big day! 😇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234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CC9B1-6469-460B-8742-DB300F4A5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0853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BBA1-1526-4B8C-96C5-318F13A4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0BBC4-EE2C-4BDB-A34B-F7F6AAC49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84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9872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166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66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9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149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074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460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895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66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2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- 2019-01-07 20:10:15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styling dream come true. The new #Invisiblewear Dream Texture Collection is 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7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- 2019-01-08 22:19:20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locks that look perfectly lived-in and feel light as air, use our NEW #CloudWhip from #Invisiblewear. ☁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- 2019-01-10 02:05:16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Playfully cool and effortless as ever.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82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- 2019-01-11 00:10:46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Use #CloudWhip for gorgeously lived-in locks like these! #Invisiblewear
📷: @limelightstudiohair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2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- 2019-01-11 22:31:30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chic simple.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2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- 2019-01-13 02:18:25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Soft as velvet with a satin finish, NEW #VelvetCream smoothes and tames hair with featherlight definition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52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62713-6FEF-4756-8281-AB273401F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2473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705CE-D6FC-4B6A-AF04-2B6EC44A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8E728-1E65-43F9-B7B3-3F0BD1822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28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21856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83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363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96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20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17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394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353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366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0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- 2019-01-14 01:17:16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 as air without any residue? Sign us up! Our new #AirGel adds volume and gives piecey definition with a flexible hold. #Invisiblewear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3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- 2019-01-14 22:54:14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Second-day strands to strive for brought to you by #Invisiblewear. 😌 Check out the #LinkInBio to learn how to recreate these textured locks! ♡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2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- 2019-01-15 23:11:33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Plump up your pony and add a tousled touch to your beach waves with #Invisiblewear: the 🔑 to effortless volume and texture.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- 2019-01-16 22:43:10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Packaging changes may come and go, but some things will always stay the same. 😉 #SuperSkinnySerum is still a fan favorite for fighting frizz. 💚 #10YearChallenge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64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- 2019-01-19 00:22:48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season, same slay. Our new seasonal box will have your hair looking its best year-round! Learn more about the #JPMSObsessed Box at the link in our bio now!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62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DD74C-D490-4F80-91FF-1F858E3A3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0610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38B8-1192-427A-BE03-20A17AD8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BB9EA-3F6A-4B4C-ADF8-E4C49FE19D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95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55461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244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566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57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21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808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695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816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19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31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- 2019-01-20 01:20:43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 was like, why are you so obsessed with me?" 🎶😏 Tap the link in our bio to grab this season's must-have products! ➡️ #JPMSObsessed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44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- 2019-01-21 01:17:16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Effortless definition with a satin finish. ☁ Introducing #VelvetCream to the #Invisiblewear 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43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- 2019-01-21 21:51:00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Turn every hairstyle into solid gold with the help of #Invisiblewear and our #ExpressGoldCurl Curling Iron. 🌟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0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- 2019-01-22 20:59:26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seeing how you make chic simple! What's your favorite #Invisiblewear product and why?! Let us know in the comments below. 👇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5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- 2019-01-23 01:53:49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 MAJOR NEWS! 🚨 #FoamingPommade is BACK IN STOCK! 🎉 #IHeartPM ♡ #TapToShop
—
💬: @ms_bri__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079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BFF45-C24E-4A51-82D7-1538F0CC0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906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6ECC-8CB8-4ED1-84F9-EC259874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72EDA-3FD0-4D22-B1A8-10C9FF66E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990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8648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761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077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66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352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979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72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002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51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9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- 2019-01-23 21:34:42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secret to perfectly lived-in locks in the palm of your hand. #Invisiblewear
📷: @paulmitchelledu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2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- 2019-01-24 19:01:35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We'd like to take #NationalComplimentDay to let you know how much we love and appreciate you, your hair and your talent! 😍 #Invisiblewear #IHeartPM | 📷: @skylar310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1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7D915-83FC-4271-9AB8-0CBA41014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17586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460</Words>
  <Application>Microsoft Office PowerPoint</Application>
  <PresentationFormat>On-screen Show (4:3)</PresentationFormat>
  <Paragraphs>280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paulmitchellus - 1 of 5</vt:lpstr>
      <vt:lpstr>Instagram Posts Table | paulmitchellus - 2 of 5</vt:lpstr>
      <vt:lpstr>Instagram Posts Table | paulmitchellus - 3 of 5</vt:lpstr>
      <vt:lpstr>Instagram Posts Table | paulmitchellus - 4 of 5</vt:lpstr>
      <vt:lpstr>Instagram Posts Table | paulmitchellus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paulmitchellus - 1 of 5</dc:title>
  <dc:creator>Frederik Peiniger</dc:creator>
  <cp:lastModifiedBy>Frederik Peiniger</cp:lastModifiedBy>
  <cp:revision>1</cp:revision>
  <dcterms:created xsi:type="dcterms:W3CDTF">2019-02-05T01:54:35Z</dcterms:created>
  <dcterms:modified xsi:type="dcterms:W3CDTF">2019-02-05T01:57:34Z</dcterms:modified>
</cp:coreProperties>
</file>