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EEEE1-6A74-4FAC-9E02-82500B634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neurohair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8C4A59-DB25-4142-8393-D03262A0AD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4673592"/>
              </p:ext>
            </p:extLst>
          </p:nvPr>
        </p:nvGraphicFramePr>
        <p:xfrm>
          <a:off x="457200" y="1731963"/>
          <a:ext cx="82296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019199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3818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9677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6165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249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2291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7672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0735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6338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473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neurohair - 2018-11-23 23:32:43 </a:t>
                      </a:r>
                      <a:r>
                        <a:rPr lang="en-US" sz="1000"/>
                        <a:t>
 Stock up on a few of the styling tools you love with 30% off using the code TOOLTIME. ⚡ #NeuroHair #BlackFriday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03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neurohair - 2018-11-23 22:09:42 </a:t>
                      </a:r>
                      <a:r>
                        <a:rPr lang="en-US" sz="1000"/>
                        <a:t>
 Achieve the @arianagrande high ponytail of your dreams with #NeuroSmooth + #NeuroProtect. 😍 #NeuroHair @noogiethai @tacobella___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932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neurohair - 2018-11-21 21:19:34 </a:t>
                      </a:r>
                      <a:r>
                        <a:rPr lang="en-US" sz="1000"/>
                        <a:t>
 Back in stock! Our #NeuroSmooth Flat Iron has a sleek, high-performing design that glides through hair in one effortless pass.👌 #NeuroHair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169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3E2E6-4925-419F-A98E-A62EAA7E0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11/21/2018 - 11/26/2018</a:t>
            </a:r>
          </a:p>
        </p:txBody>
      </p:sp>
    </p:spTree>
    <p:extLst>
      <p:ext uri="{BB962C8B-B14F-4D97-AF65-F5344CB8AC3E}">
        <p14:creationId xmlns:p14="http://schemas.microsoft.com/office/powerpoint/2010/main" val="39199779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Table | neurohair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neurohair</dc:title>
  <dc:creator>Administrator</dc:creator>
  <cp:lastModifiedBy>Administrator</cp:lastModifiedBy>
  <cp:revision>1</cp:revision>
  <dcterms:created xsi:type="dcterms:W3CDTF">2018-12-01T03:36:14Z</dcterms:created>
  <dcterms:modified xsi:type="dcterms:W3CDTF">2018-12-01T03:36:22Z</dcterms:modified>
</cp:coreProperties>
</file>