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43A7A-D6C0-4DA7-8D80-5E71272B1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neurohair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998F0-56E9-4186-A0F3-4ED54AD924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73368"/>
              </p:ext>
            </p:extLst>
          </p:nvPr>
        </p:nvGraphicFramePr>
        <p:xfrm>
          <a:off x="457200" y="1731963"/>
          <a:ext cx="82296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524233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754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73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369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348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153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527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794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273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3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neurohair - 2018-11-26 17:40:18 </a:t>
                      </a:r>
                      <a:r>
                        <a:rPr lang="fr-FR" sz="1000"/>
                        <a:t>
 📷: @daneeloshae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https://scontent.xx.fbcdn.net/v/t51.12442-15/43331077_722105204829529_8383669837169125034_n.jpg?_nc_cat=104&amp;_nc_ht=scontent.xx&amp;oh=a62bf4590f37eaab5ecb314c6ed44aff&amp;oe=5C78EF25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9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neurohair - 2018-11-26 17:39:18 </a:t>
                      </a:r>
                      <a:r>
                        <a:rPr lang="fr-FR" sz="1000"/>
                        <a:t>
 📷: @daneeloshae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https://scontent.xx.fbcdn.net/v/t51.12442-15/44868313_271256087067873_5877938741175130553_n.jpg?_nc_cat=103&amp;_nc_ht=scontent.xx&amp;oh=dc4573489a72b72527cfe9455c0c1830&amp;oe=5C77FA34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5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neurohair - 2018-11-26 17:38:59 </a:t>
                      </a:r>
                      <a:r>
                        <a:rPr lang="en-US" sz="1000"/>
                        <a:t>
 . LAST CALL! 📷: @daneeloshae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https://scontent.xx.fbcdn.net/v/t51.12442-15/46106671_1909987669037558_2308674194710543402_n.jpg?_nc_cat=108&amp;_nc_ht=scontent.xx&amp;oh=8ed876ee1e1643c855da3e3d6b942eaa&amp;oe=5C67B767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35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neurohair - 2018-11-23 23:38:36 </a:t>
                      </a:r>
                      <a:r>
                        <a:rPr lang="en-US" sz="1000"/>
                        <a:t>
 TOOLTIME 30% off with code: Save on some of your favorite styling tools.  SWIPE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https://scontent.xx.fbcdn.net/v/t51.12442-15/46195300_1969715219764253_432781520863568211_n.jpg?_nc_cat=100&amp;_nc_ht=scontent.xx&amp;oh=1ba0804cf7c730188b898a517a1029c7&amp;oe=5CAD5B13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9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475EF-9C25-4A2D-82A3-FE0B35F2F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634657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219</Words>
  <Application>Microsoft Office PowerPoint</Application>
  <PresentationFormat>On-screen Show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Table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neurohair</dc:title>
  <dc:creator>Administrator</dc:creator>
  <cp:lastModifiedBy>Administrator</cp:lastModifiedBy>
  <cp:revision>1</cp:revision>
  <dcterms:created xsi:type="dcterms:W3CDTF">2018-12-01T03:33:59Z</dcterms:created>
  <dcterms:modified xsi:type="dcterms:W3CDTF">2018-12-01T03:34:10Z</dcterms:modified>
</cp:coreProperties>
</file>