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neurohair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43425</c:v>
                </c:pt>
                <c:pt idx="1">
                  <c:v>43426</c:v>
                </c:pt>
                <c:pt idx="2">
                  <c:v>43427</c:v>
                </c:pt>
                <c:pt idx="3">
                  <c:v>43428</c:v>
                </c:pt>
                <c:pt idx="4">
                  <c:v>43429</c:v>
                </c:pt>
                <c:pt idx="5">
                  <c:v>43430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0.69920000000000004</c:v>
                </c:pt>
                <c:pt idx="1">
                  <c:v>0</c:v>
                </c:pt>
                <c:pt idx="2">
                  <c:v>0.4239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FF-42D5-9BF9-DE2E69C2D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790656"/>
        <c:axId val="299812976"/>
      </c:lineChart>
      <c:dateAx>
        <c:axId val="178790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12976"/>
        <c:crosses val="autoZero"/>
        <c:auto val="1"/>
        <c:lblOffset val="100"/>
        <c:baseTimeUnit val="days"/>
      </c:dateAx>
      <c:valAx>
        <c:axId val="29981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9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94409-9A14-4EBC-9F8D-B28B95036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neurohair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B55C71-8290-4728-A5E5-84B24C3A4F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795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441F2-DEE2-4EF0-A847-D5684852D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11/21/2018 - 11/26/2018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D292F-4A8D-4123-9D8F-84A67F0F0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000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| neurohair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neurohair</dc:title>
  <dc:creator>Administrator</dc:creator>
  <cp:lastModifiedBy>Administrator</cp:lastModifiedBy>
  <cp:revision>1</cp:revision>
  <dcterms:created xsi:type="dcterms:W3CDTF">2018-12-01T03:29:05Z</dcterms:created>
  <dcterms:modified xsi:type="dcterms:W3CDTF">2018-12-01T03:29:13Z</dcterms:modified>
</cp:coreProperties>
</file>