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neurohair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43413</c:v>
                </c:pt>
                <c:pt idx="1">
                  <c:v>43414</c:v>
                </c:pt>
                <c:pt idx="2">
                  <c:v>43415</c:v>
                </c:pt>
                <c:pt idx="3">
                  <c:v>43416</c:v>
                </c:pt>
                <c:pt idx="4">
                  <c:v>43417</c:v>
                </c:pt>
                <c:pt idx="5">
                  <c:v>43418</c:v>
                </c:pt>
                <c:pt idx="6">
                  <c:v>43419</c:v>
                </c:pt>
                <c:pt idx="7">
                  <c:v>43420</c:v>
                </c:pt>
                <c:pt idx="8">
                  <c:v>43421</c:v>
                </c:pt>
                <c:pt idx="9">
                  <c:v>43422</c:v>
                </c:pt>
                <c:pt idx="10">
                  <c:v>43423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8610</c:v>
                </c:pt>
                <c:pt idx="1">
                  <c:v>27378</c:v>
                </c:pt>
                <c:pt idx="2">
                  <c:v>16666</c:v>
                </c:pt>
                <c:pt idx="3">
                  <c:v>1192</c:v>
                </c:pt>
                <c:pt idx="4">
                  <c:v>1329</c:v>
                </c:pt>
                <c:pt idx="5">
                  <c:v>1463</c:v>
                </c:pt>
                <c:pt idx="6">
                  <c:v>4047</c:v>
                </c:pt>
                <c:pt idx="7">
                  <c:v>19176</c:v>
                </c:pt>
                <c:pt idx="8">
                  <c:v>11184</c:v>
                </c:pt>
                <c:pt idx="9">
                  <c:v>1361</c:v>
                </c:pt>
                <c:pt idx="10">
                  <c:v>2350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2B-4DF5-BE98-AEE9C167F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956672"/>
        <c:axId val="306955032"/>
      </c:lineChart>
      <c:dateAx>
        <c:axId val="306956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55032"/>
        <c:crosses val="autoZero"/>
        <c:auto val="1"/>
        <c:lblOffset val="100"/>
        <c:baseTimeUnit val="days"/>
      </c:dateAx>
      <c:valAx>
        <c:axId val="30695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5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41A8-75B4-4A71-9087-CB3C2325B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neurohair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E05B2D-279C-422F-A542-B3F004D37C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5659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06EE3-4737-484C-8609-806838DE7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11/09/2018 - 11/19/2018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B76B3-0049-40D4-8C31-349E621AB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6508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Impressions  | neurohair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  | neurohair</dc:title>
  <dc:creator>Administrator</dc:creator>
  <cp:lastModifiedBy>Administrator</cp:lastModifiedBy>
  <cp:revision>1</cp:revision>
  <dcterms:created xsi:type="dcterms:W3CDTF">2018-11-28T20:30:04Z</dcterms:created>
  <dcterms:modified xsi:type="dcterms:W3CDTF">2018-11-28T20:30:08Z</dcterms:modified>
</cp:coreProperties>
</file>