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neurohair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43423</c:v>
                </c:pt>
                <c:pt idx="1">
                  <c:v>43424</c:v>
                </c:pt>
                <c:pt idx="2">
                  <c:v>43425</c:v>
                </c:pt>
                <c:pt idx="3">
                  <c:v>43426</c:v>
                </c:pt>
                <c:pt idx="4">
                  <c:v>43427</c:v>
                </c:pt>
                <c:pt idx="5">
                  <c:v>43428</c:v>
                </c:pt>
                <c:pt idx="6">
                  <c:v>43429</c:v>
                </c:pt>
                <c:pt idx="7">
                  <c:v>43430</c:v>
                </c:pt>
                <c:pt idx="8">
                  <c:v>43431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2350</c:v>
                </c:pt>
                <c:pt idx="1">
                  <c:v>2109</c:v>
                </c:pt>
                <c:pt idx="2">
                  <c:v>1442</c:v>
                </c:pt>
                <c:pt idx="3">
                  <c:v>970</c:v>
                </c:pt>
                <c:pt idx="4">
                  <c:v>1881</c:v>
                </c:pt>
                <c:pt idx="5">
                  <c:v>1376</c:v>
                </c:pt>
                <c:pt idx="6">
                  <c:v>358</c:v>
                </c:pt>
                <c:pt idx="7">
                  <c:v>1369</c:v>
                </c:pt>
                <c:pt idx="8">
                  <c:v>1261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A6-48F9-922C-C9DFB2D627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603936"/>
        <c:axId val="300601640"/>
      </c:lineChart>
      <c:dateAx>
        <c:axId val="300603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01640"/>
        <c:crosses val="autoZero"/>
        <c:auto val="1"/>
        <c:lblOffset val="100"/>
        <c:baseTimeUnit val="days"/>
      </c:dateAx>
      <c:valAx>
        <c:axId val="30060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0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A1579-5685-4343-A7E5-5735867CF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neurohair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10B5B4-DDEB-4841-9BC2-9FFAA963A8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4919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C25738-29D9-4AFA-AEC8-54E5EF5F3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3C708-8ECA-4D17-8F6E-33EDECE99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884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Impressions  | neurohair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  | neurohair</dc:title>
  <dc:creator>Administrator</dc:creator>
  <cp:lastModifiedBy>Administrator</cp:lastModifiedBy>
  <cp:revision>1</cp:revision>
  <dcterms:created xsi:type="dcterms:W3CDTF">2018-11-28T20:24:34Z</dcterms:created>
  <dcterms:modified xsi:type="dcterms:W3CDTF">2018-11-28T20:24:38Z</dcterms:modified>
</cp:coreProperties>
</file>