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smooth val="0"/>
          <c:extLst>
            <c:ext xmlns:c16="http://schemas.microsoft.com/office/drawing/2014/chart" uri="{C3380CC4-5D6E-409C-BE32-E72D297353CC}">
              <c16:uniqueId val="{00000000-395D-46C9-B1FB-2223718ED6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796792"/>
        <c:axId val="293797776"/>
      </c:lineChart>
      <c:catAx>
        <c:axId val="293796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97776"/>
        <c:crosses val="autoZero"/>
        <c:auto val="1"/>
        <c:lblAlgn val="ctr"/>
        <c:lblOffset val="100"/>
        <c:noMultiLvlLbl val="0"/>
      </c:catAx>
      <c:valAx>
        <c:axId val="29379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9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BC35D-DC32-4DA0-9D0A-9661CA31D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neurohair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A96842-4BF9-4A23-9BC0-7033B5FE04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5624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0EBD9-63F3-4938-92C8-47A06A60E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7792D-9415-4CAF-830C-E2CA3988B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6103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Impressions  | neurohair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  | neurohair</dc:title>
  <dc:creator>Administrator</dc:creator>
  <cp:lastModifiedBy>Administrator</cp:lastModifiedBy>
  <cp:revision>1</cp:revision>
  <dcterms:created xsi:type="dcterms:W3CDTF">2018-11-28T20:24:12Z</dcterms:created>
  <dcterms:modified xsi:type="dcterms:W3CDTF">2018-11-28T20:24:16Z</dcterms:modified>
</cp:coreProperties>
</file>