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F8E9-4E45-B645-75FB83B08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12688"/>
        <c:axId val="298606456"/>
      </c:lineChart>
      <c:catAx>
        <c:axId val="298612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06456"/>
        <c:crosses val="autoZero"/>
        <c:auto val="1"/>
        <c:lblAlgn val="ctr"/>
        <c:lblOffset val="100"/>
        <c:noMultiLvlLbl val="0"/>
      </c:catAx>
      <c:valAx>
        <c:axId val="29860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1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A7D74-AC6E-4FF9-823E-38A23AB8D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neurohair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5CE2FF-4E9F-4A5D-AE5A-898B3DBB89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63167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7479B-BBD9-4638-B419-9905A954D4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11/19/2018 - 11/27/2018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E525A-ACD9-4F21-9236-33876C1C3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077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Impressions  | neurohair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Impressions  | neurohair</dc:title>
  <dc:creator>Administrator</dc:creator>
  <cp:lastModifiedBy>Administrator</cp:lastModifiedBy>
  <cp:revision>1</cp:revision>
  <dcterms:created xsi:type="dcterms:W3CDTF">2018-11-28T20:23:01Z</dcterms:created>
  <dcterms:modified xsi:type="dcterms:W3CDTF">2018-11-28T20:23:05Z</dcterms:modified>
</cp:coreProperties>
</file>