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BCDF8-DDCB-4C96-A387-853252A53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paulmitchellus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88A90B-8A37-4215-BC45-15C1BDBF7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3166656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317628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0109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5504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6624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292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43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579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5271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685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73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paulmitchellus - 2018-11-27 23:02:25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https://scontent.xx.fbcdn.net/v/t51.12442-15/43071758_137346723920523_1132656176081018059_n.jpg?_nc_cat=102&amp;_nc_ht=scontent.xx&amp;oh=5ceecba0cde5dcc2eefa0d8958d2bf97&amp;oe=5CAB1E75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6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paulmitchellus - 2018-11-27 23:00:45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@baby2baby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https://scontent.xx.fbcdn.net/v/t51.12442-15/45342122_478710245989331_3651262328869624224_n.jpg?_nc_cat=102&amp;_nc_ht=scontent.xx&amp;oh=c91dc0ba856ae7492bc24bbd8c92a2ff&amp;oe=5C6CE35C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42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paulmitchellus - 2018-11-27 22:55:53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@baby2baby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https://scontent.xx.fbcdn.net/v/t51.12442-15/45629378_1889380144514768_8635933884285615424_n.jpg?_nc_cat=108&amp;_nc_ht=scontent.xx&amp;oh=40376b3b475be4935ae51ad8d56b13cc&amp;oe=5C7147DC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045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E0A90-BC6B-4153-B5F7-B7D9BBCE8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11/19/2018 - 11/27/2018</a:t>
            </a:r>
          </a:p>
        </p:txBody>
      </p:sp>
    </p:spTree>
    <p:extLst>
      <p:ext uri="{BB962C8B-B14F-4D97-AF65-F5344CB8AC3E}">
        <p14:creationId xmlns:p14="http://schemas.microsoft.com/office/powerpoint/2010/main" val="3371108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13E72-A9A0-400A-9719-1B421AB57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paulmitchellus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AD4F5A-A5AE-4A08-9110-50AB32C42E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9569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856628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3156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4072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3846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208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811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3072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0216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9159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25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paulmitchellus - 2018-11-26 17:35:12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📷: @gabzwick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https://scontent.xx.fbcdn.net/v/t51.12442-15/45496005_1172161896295944_8629167151806882875_n.jpg?_nc_cat=109&amp;_nc_ht=scontent.xx&amp;oh=bab97c27d8911fba8edb9c9353392a19&amp;oe=5CA1ED8C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33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paulmitchellus - 2018-11-26 17:33:51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📷: @gabzwick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https://scontent.xx.fbcdn.net/v/t51.12442-15/46057567_499021397254451_2273697241386159942_n.jpg?_nc_cat=109&amp;_nc_ht=scontent.xx&amp;oh=d83be173627fc2eb34974d05cb85ba17&amp;oe=5CB16AA0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773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paulmitchellus - 2018-11-26 17:33:29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LAST CALL! 📷: @gabzwick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https://scontent.xx.fbcdn.net/v/t51.12442-15/44647941_289483525105479_2875245234819991594_n.jpg?_nc_cat=106&amp;_nc_ht=scontent.xx&amp;oh=ebe02dab51f13483aa53d18db0254a11&amp;oe=5C765A5C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547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6C73C-EF6A-4C6A-AB40-5985FF117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11/19/2018 - 11/27/2018</a:t>
            </a:r>
          </a:p>
        </p:txBody>
      </p:sp>
    </p:spTree>
    <p:extLst>
      <p:ext uri="{BB962C8B-B14F-4D97-AF65-F5344CB8AC3E}">
        <p14:creationId xmlns:p14="http://schemas.microsoft.com/office/powerpoint/2010/main" val="6003609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346</Words>
  <Application>Microsoft Office PowerPoint</Application>
  <PresentationFormat>On-screen Show (4:3)</PresentationFormat>
  <Paragraphs>76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Stories Table  | paulmitchellus - 1 of 2</vt:lpstr>
      <vt:lpstr>Instagram Stories Table  | paulmitchellus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paulmitchellus - 1 of 2</dc:title>
  <dc:creator>Administrator</dc:creator>
  <cp:lastModifiedBy>Administrator</cp:lastModifiedBy>
  <cp:revision>1</cp:revision>
  <dcterms:created xsi:type="dcterms:W3CDTF">2018-11-28T18:48:15Z</dcterms:created>
  <dcterms:modified xsi:type="dcterms:W3CDTF">2018-11-28T18:48:35Z</dcterms:modified>
</cp:coreProperties>
</file>