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paulmitchellus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43413</c:v>
                </c:pt>
                <c:pt idx="1">
                  <c:v>43414</c:v>
                </c:pt>
                <c:pt idx="2">
                  <c:v>43415</c:v>
                </c:pt>
                <c:pt idx="3">
                  <c:v>43416</c:v>
                </c:pt>
                <c:pt idx="4">
                  <c:v>43417</c:v>
                </c:pt>
                <c:pt idx="5">
                  <c:v>43418</c:v>
                </c:pt>
                <c:pt idx="6">
                  <c:v>43419</c:v>
                </c:pt>
                <c:pt idx="7">
                  <c:v>43420</c:v>
                </c:pt>
                <c:pt idx="8">
                  <c:v>43421</c:v>
                </c:pt>
                <c:pt idx="9">
                  <c:v>43422</c:v>
                </c:pt>
                <c:pt idx="10">
                  <c:v>43423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44727</c:v>
                </c:pt>
                <c:pt idx="1">
                  <c:v>81146</c:v>
                </c:pt>
                <c:pt idx="2">
                  <c:v>59314</c:v>
                </c:pt>
                <c:pt idx="3">
                  <c:v>32199</c:v>
                </c:pt>
                <c:pt idx="4">
                  <c:v>24007</c:v>
                </c:pt>
                <c:pt idx="5">
                  <c:v>19749</c:v>
                </c:pt>
                <c:pt idx="6">
                  <c:v>32400</c:v>
                </c:pt>
                <c:pt idx="7">
                  <c:v>74550</c:v>
                </c:pt>
                <c:pt idx="8">
                  <c:v>45261</c:v>
                </c:pt>
                <c:pt idx="9">
                  <c:v>35204</c:v>
                </c:pt>
                <c:pt idx="10">
                  <c:v>32854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28-40D1-8734-922B47508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81408"/>
        <c:axId val="252782424"/>
      </c:lineChart>
      <c:dateAx>
        <c:axId val="25208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82424"/>
        <c:crosses val="autoZero"/>
        <c:auto val="1"/>
        <c:lblOffset val="100"/>
        <c:baseTimeUnit val="days"/>
      </c:dateAx>
      <c:valAx>
        <c:axId val="25278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8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E31E7-9705-4309-B652-EAE15004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paulmitchellus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EEB01-04D7-4E74-B67D-6A36FD951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9790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CF580-C8F0-4EBC-98A5-374027D1D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11/09/2018 - 11/19/2018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8095B-317C-4B70-B930-FC51190D5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34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paulmitchellus</dc:title>
  <dc:creator>Administrator</dc:creator>
  <cp:lastModifiedBy>Administrator</cp:lastModifiedBy>
  <cp:revision>1</cp:revision>
  <dcterms:created xsi:type="dcterms:W3CDTF">2018-11-28T18:17:12Z</dcterms:created>
  <dcterms:modified xsi:type="dcterms:W3CDTF">2018-11-28T18:17:16Z</dcterms:modified>
</cp:coreProperties>
</file>