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1AF8-4E4D-A63D-A4A3DECBA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101704"/>
        <c:axId val="254566496"/>
      </c:lineChart>
      <c:catAx>
        <c:axId val="258101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566496"/>
        <c:crosses val="autoZero"/>
        <c:auto val="1"/>
        <c:lblAlgn val="ctr"/>
        <c:lblOffset val="100"/>
        <c:noMultiLvlLbl val="0"/>
      </c:catAx>
      <c:valAx>
        <c:axId val="25456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101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0325A-BCD3-4C5C-B5C2-767948247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paulmitchellus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A2E746-A7E4-4126-9CFB-9310C03497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335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3DDE9-3EDC-495E-87A3-B6983A1E8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11/09/2018 - 11/19/2018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A60FC-7BAA-422B-A9DC-E3DF12A73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1384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Impressions  | paulmitchellus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Impressions  | paulmitchellus</dc:title>
  <dc:creator>Administrator</dc:creator>
  <cp:lastModifiedBy>Administrator</cp:lastModifiedBy>
  <cp:revision>1</cp:revision>
  <dcterms:created xsi:type="dcterms:W3CDTF">2018-11-28T18:01:35Z</dcterms:created>
  <dcterms:modified xsi:type="dcterms:W3CDTF">2018-11-28T18:01:39Z</dcterms:modified>
</cp:coreProperties>
</file>