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12E7-4FCA-991E-B37E805CE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492712"/>
        <c:axId val="306490416"/>
      </c:lineChart>
      <c:catAx>
        <c:axId val="30649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90416"/>
        <c:crosses val="autoZero"/>
        <c:auto val="1"/>
        <c:lblAlgn val="ctr"/>
        <c:lblOffset val="100"/>
        <c:noMultiLvlLbl val="0"/>
      </c:catAx>
      <c:valAx>
        <c:axId val="30649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49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5F15B-6D29-46E2-9AED-E726F5C3D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paulmitchellus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4A7CC0-E367-4F56-8A0C-48EC85E30F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9920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50EA8-7BB7-493F-8E25-EBBEA439D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11/09/2018 - 11/19/2018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904FB-DAF7-4A8E-B946-217F40CE3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paulmitchellus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paulmitchellus</dc:title>
  <dc:creator>Administrator</dc:creator>
  <cp:lastModifiedBy>Administrator</cp:lastModifiedBy>
  <cp:revision>1</cp:revision>
  <dcterms:created xsi:type="dcterms:W3CDTF">2018-11-28T18:01:04Z</dcterms:created>
  <dcterms:modified xsi:type="dcterms:W3CDTF">2018-11-28T18:01:08Z</dcterms:modified>
</cp:coreProperties>
</file>