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paulmitchellus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43423</c:v>
                </c:pt>
                <c:pt idx="1">
                  <c:v>43424</c:v>
                </c:pt>
                <c:pt idx="2">
                  <c:v>43425</c:v>
                </c:pt>
                <c:pt idx="3">
                  <c:v>43426</c:v>
                </c:pt>
                <c:pt idx="4">
                  <c:v>43427</c:v>
                </c:pt>
                <c:pt idx="5">
                  <c:v>43428</c:v>
                </c:pt>
                <c:pt idx="6">
                  <c:v>43429</c:v>
                </c:pt>
                <c:pt idx="7">
                  <c:v>43430</c:v>
                </c:pt>
                <c:pt idx="8">
                  <c:v>43431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32854</c:v>
                </c:pt>
                <c:pt idx="1">
                  <c:v>22210</c:v>
                </c:pt>
                <c:pt idx="2">
                  <c:v>16939</c:v>
                </c:pt>
                <c:pt idx="3">
                  <c:v>55927</c:v>
                </c:pt>
                <c:pt idx="4">
                  <c:v>38279</c:v>
                </c:pt>
                <c:pt idx="5">
                  <c:v>35315</c:v>
                </c:pt>
                <c:pt idx="6">
                  <c:v>37809</c:v>
                </c:pt>
                <c:pt idx="7">
                  <c:v>28739</c:v>
                </c:pt>
                <c:pt idx="8">
                  <c:v>25731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1-4D1D-AB28-5806976DE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333008"/>
        <c:axId val="245333992"/>
      </c:lineChart>
      <c:dateAx>
        <c:axId val="24533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33992"/>
        <c:crosses val="autoZero"/>
        <c:auto val="1"/>
        <c:lblOffset val="100"/>
        <c:baseTimeUnit val="days"/>
      </c:dateAx>
      <c:valAx>
        <c:axId val="24533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3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190C-834B-49C9-B8EE-DA37EB1AD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paulmitchellus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E114CC-6EF0-4488-B110-65250A1FF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630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EC758-AB1F-4F6D-82B1-6E7F2CBAA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98D20-B6E3-4B79-A031-A14A6EBB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51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paulmitchellus</dc:title>
  <dc:creator>Administrator</dc:creator>
  <cp:lastModifiedBy>Administrator</cp:lastModifiedBy>
  <cp:revision>1</cp:revision>
  <dcterms:created xsi:type="dcterms:W3CDTF">2018-11-28T17:49:58Z</dcterms:created>
  <dcterms:modified xsi:type="dcterms:W3CDTF">2018-11-28T17:50:02Z</dcterms:modified>
</cp:coreProperties>
</file>