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86F9-4D7F-B9B5-D1C7E7BC2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752824"/>
        <c:axId val="251753480"/>
      </c:lineChart>
      <c:catAx>
        <c:axId val="25175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753480"/>
        <c:crosses val="autoZero"/>
        <c:auto val="1"/>
        <c:lblAlgn val="ctr"/>
        <c:lblOffset val="100"/>
        <c:noMultiLvlLbl val="0"/>
      </c:catAx>
      <c:valAx>
        <c:axId val="25175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75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D1D4B-7925-40D4-97BE-D0A3C89A5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paulmitchellus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2DB4A8-19B9-44AD-A0D4-79DA489985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2931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1EB56-8B55-4CA6-AE47-F204CE4FE5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365C1-AD44-42C7-81F3-9A454F13D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5770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Impressions  | paulmitchellus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 | paulmitchellus</dc:title>
  <dc:creator>Administrator</dc:creator>
  <cp:lastModifiedBy>Administrator</cp:lastModifiedBy>
  <cp:revision>1</cp:revision>
  <dcterms:created xsi:type="dcterms:W3CDTF">2018-11-28T17:49:18Z</dcterms:created>
  <dcterms:modified xsi:type="dcterms:W3CDTF">2018-11-28T17:49:23Z</dcterms:modified>
</cp:coreProperties>
</file>