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DFD4-E122-4739-8B2B-0A537ACED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paulmitchellus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65EE27-728A-4299-8C9F-F582A7646E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4923325"/>
              </p:ext>
            </p:extLst>
          </p:nvPr>
        </p:nvGraphicFramePr>
        <p:xfrm>
          <a:off x="457200" y="1731963"/>
          <a:ext cx="8229593" cy="91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3">
                  <a:extLst>
                    <a:ext uri="{9D8B030D-6E8A-4147-A177-3AD203B41FA5}">
                      <a16:colId xmlns:a16="http://schemas.microsoft.com/office/drawing/2014/main" val="2459961413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463700155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312799550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91486386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8130060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494206395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854193097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433258667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359658440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046817536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799895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292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paulmitchellus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19483.75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932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9161E-FB2D-4177-BAC7-26A0CEF660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11/19/2018 - 11/27/2018</a:t>
            </a:r>
          </a:p>
        </p:txBody>
      </p:sp>
    </p:spTree>
    <p:extLst>
      <p:ext uri="{BB962C8B-B14F-4D97-AF65-F5344CB8AC3E}">
        <p14:creationId xmlns:p14="http://schemas.microsoft.com/office/powerpoint/2010/main" val="22777050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paulmitchellus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paulmitchellus</dc:title>
  <dc:creator>Administrator</dc:creator>
  <cp:lastModifiedBy>Administrator</cp:lastModifiedBy>
  <cp:revision>1</cp:revision>
  <dcterms:created xsi:type="dcterms:W3CDTF">2018-11-28T17:41:55Z</dcterms:created>
  <dcterms:modified xsi:type="dcterms:W3CDTF">2018-11-28T17:42:01Z</dcterms:modified>
</cp:coreProperties>
</file>