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EEE3-4A0F-40CC-8A55-F3481AED8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paulmitchellus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87A48-5AED-4DB7-8FBA-E0564E56E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2800622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775756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6719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606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5031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438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313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511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267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130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2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- 2018-11-27 23:02:25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https://scontent.xx.fbcdn.net/v/t51.12442-15/43071758_137346723920523_1132656176081018059_n.jpg?_nc_cat=102&amp;_nc_ht=scontent.xx&amp;oh=5ceecba0cde5dcc2eefa0d8958d2bf97&amp;oe=5CAB1E75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- 2018-11-27 23:00:45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@baby2baby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https://scontent.xx.fbcdn.net/v/t51.12442-15/45342122_478710245989331_3651262328869624224_n.jpg?_nc_cat=102&amp;_nc_ht=scontent.xx&amp;oh=c91dc0ba856ae7492bc24bbd8c92a2ff&amp;oe=5C6CE35C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2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- 2018-11-27 22:55:53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@baby2baby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https://scontent.xx.fbcdn.net/v/t51.12442-15/45629378_1889380144514768_8635933884285615424_n.jpg?_nc_cat=108&amp;_nc_ht=scontent.xx&amp;oh=40376b3b475be4935ae51ad8d56b13cc&amp;oe=5C7147DC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28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3D7F5-D6CA-4AAD-B876-7514A338E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52969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933A-BBDA-4AFF-9F1A-D826D582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paulmitchellus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B8A1D0-4CD8-4497-ADEC-8C0B6C408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779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911854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271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709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657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781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825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33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659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964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2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- 2018-11-26 17:35:12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📷: @gabzwick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https://scontent.xx.fbcdn.net/v/t51.12442-15/45496005_1172161896295944_8629167151806882875_n.jpg?_nc_cat=109&amp;_nc_ht=scontent.xx&amp;oh=bab97c27d8911fba8edb9c9353392a19&amp;oe=5CA1ED8C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50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- 2018-11-26 17:33:51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📷: @gabzwick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https://scontent.xx.fbcdn.net/v/t51.12442-15/46057567_499021397254451_2273697241386159942_n.jpg?_nc_cat=109&amp;_nc_ht=scontent.xx&amp;oh=d83be173627fc2eb34974d05cb85ba17&amp;oe=5CB16AA0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1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paulmitchellus - 2018-11-26 17:33:29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LAST CALL! 📷: @gabzwick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https://scontent.xx.fbcdn.net/v/t51.12442-15/44647941_289483525105479_2875245234819991594_n.jpg?_nc_cat=106&amp;_nc_ht=scontent.xx&amp;oh=ebe02dab51f13483aa53d18db0254a11&amp;oe=5C765A5C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45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0FC33-877F-4E95-88FF-DA9A9BCBE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2836780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Stories Table  | paulmitchellus - 1 of 2</vt:lpstr>
      <vt:lpstr>Instagram Stories Table  | paulmitchellus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paulmitchellus - 1 of 2</dc:title>
  <dc:creator>Administrator</dc:creator>
  <cp:lastModifiedBy>Administrator</cp:lastModifiedBy>
  <cp:revision>1</cp:revision>
  <dcterms:created xsi:type="dcterms:W3CDTF">2018-11-28T17:34:24Z</dcterms:created>
  <dcterms:modified xsi:type="dcterms:W3CDTF">2018-11-28T17:34:44Z</dcterms:modified>
</cp:coreProperties>
</file>