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E6B1-EB12-4527-9DAC-99C1169C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D1AD8-0674-47B8-B580-3FF676CBC3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606485"/>
              </p:ext>
            </p:extLst>
          </p:nvPr>
        </p:nvGraphicFramePr>
        <p:xfrm>
          <a:off x="457200" y="1731963"/>
          <a:ext cx="82296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82694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254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7881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1372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8923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4655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232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173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517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4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- 2018-11-26 21:34:20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faux real?! Recreate this holiday faux hawk with 30% off select tools, ending tonight! Just use the code TOOLTIME at checkout online. ✨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0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- 2018-11-25 20:11:40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Catch these waves using our #ExpressIonUnclipped 1.5" Styling Rod Attachment. 😍 #IHeartPM | 📷: @sabrinathehairwitch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48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- 2018-11-24 22:03:02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Celebrate #SmallBusinessSaturday by showing your local #PaulMitchell Salon some love! 💕 #IHeartPM | 📷: @jillrudzik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26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- 2018-11-23 23:31:21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you're using #BlackFriday to shop for holiday gifts, you've got the bright idea! 😉👌 Check out our limited edition gifts sets or take 30% off of select tools using TOOLTIME.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033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B38A3-AEA3-437D-BFA3-E6B6DDA7C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2616936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91E4-A078-4CF3-9B00-E6BE2E89B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paulmitchellus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6F453F-6193-4DDF-A67E-0D0EE8D2F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269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89664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293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12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762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006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672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788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80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596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97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- 2018-11-23 03:13:36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is coming! ❄ Is your hair ready? #PaulMitchell's got you covered! Check out the link in our bio to learn how to winterize your hair care. | 📷: @revolverhairstudio 💁: @judithalejandra_ + @hairbyaliciaa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219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- 2018-11-22 19:34:00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thankful for our #PaulMitchell family today and every day. 😘 #IHeartPM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22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- 2018-11-20 22:48:04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 it glow. ✨ Outshine every holiday event with this voluminous platinum high pony. 💁❄ Get the look at your local salon or shop it at the link in our bio! #IHeartPM @noogiethai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0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paulmitchellus - 2018-11-19 19:07:45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 texture, big impact. 😍👌 #IHeartPM | 📷: @sabrinathehairwitch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67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2C117-0EF7-4715-B823-70685ACFC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</p:spTree>
    <p:extLst>
      <p:ext uri="{BB962C8B-B14F-4D97-AF65-F5344CB8AC3E}">
        <p14:creationId xmlns:p14="http://schemas.microsoft.com/office/powerpoint/2010/main" val="2910811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156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Posts Table | paulmitchellus - 1 of 2</vt:lpstr>
      <vt:lpstr>Instagram Posts Table | paulmitchellus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paulmitchellus - 1 of 2</dc:title>
  <dc:creator>Administrator</dc:creator>
  <cp:lastModifiedBy>Administrator</cp:lastModifiedBy>
  <cp:revision>1</cp:revision>
  <dcterms:created xsi:type="dcterms:W3CDTF">2018-11-28T17:23:13Z</dcterms:created>
  <dcterms:modified xsi:type="dcterms:W3CDTF">2018-11-28T17:23:39Z</dcterms:modified>
</cp:coreProperties>
</file>