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E612D-9F6A-485E-87D3-968FDF51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paulmitchellpro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F6C823-7FC1-4C4C-9A69-70D09214A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019462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71746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82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874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864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75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38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84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05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878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1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- 2018-09-03 22:01:43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colincaruso keeps it cool. ❄ Do you? Tag your best work using the #thedemi 10 series with #InTENselyCool—&amp; you might see it here 😉.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7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- 2018-09-04 18:56:55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💡Did you know: 70% of color business is generated from blonding. The #InTENselyCool series neutralizes brass + brightens blondes to keep key clients feeling like 💁🏼‍♀️.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5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- 2018-09-05 18:10:44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#SilverHairDontCare | 🙋🏼 Whose clients are loving 🆕 Ash + Pearl Ash shades of #thedemi?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8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- 2018-09-06 18:31:04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#SquadGoals 💁🏼‍♀️| #InTENselyCool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2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- 2018-09-07 19:39:29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perfect 🔟 deserves a true-to-tone/level toner that keeps it 💯. #InTENselyCool | 📷: colincaruso.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6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- 2018-09-10 19:02:17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your 🕑. The #InTENselyCool tones can be used for soft + refined or vibrant + concentrated results. 🕗 = intensity.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425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30B90-386E-4702-AD11-B84DD087A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3767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D3250-DE0E-4347-A3FD-F217ED8B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paulmitchellpro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F757B-6D68-4EFF-925E-9633AEE36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02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28032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953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931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174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281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77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113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593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819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6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- 2018-09-12 00:01:12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#InTENselyCool shade should you use next? 👀 Screenshot + tell us what you get.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6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- 2018-09-12 18:33:14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#thedemi is known for its shine. ✨ Shiny, multi-dimensional blonde created using 10BV. #InTENselyCool | 📷: colincaruso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2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- 2018-09-13 20:09:23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calm + blonde on 💁🏼‍♀️ | 📷: bombshellbeautyboutiquemendota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5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- 2018-09-14 18:02:21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Hardly a shrinking violet. 😍
#PaulMitchellColor | 📷: trentdoeshair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75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- 2018-09-17 19:37:08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ash in a flash ⚡ | Want erinwheaton's formula? Head over to paulmitchellpro.com. #InTENselyCool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8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- 2018-09-18 02:24:21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hair is making us like 😍. Find more looks we love 👉 in our story. #ManeMonday | 📷: mfcpofficial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36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DFC08-A6B0-4249-BB25-324AB282B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596880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CA1DB-752C-4BE1-B179-42951587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paulmitchellpro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40C90-3A2B-44D2-95B6-3F98B4B9D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77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83678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9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5126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39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03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249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606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80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59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6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- 2018-09-18 22:20:04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feeling when you’re about to make some magic happen 🙌 | #PaulMitchellColor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4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- 2018-09-19 17:03:08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❄/❄/👶 | Ice cold hair color achieved with #thedemi. 📷: c9salonandspa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3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- 2018-09-20 18:09:50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shades of #thedemi are you mixing up today?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6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- 2018-09-21 18:12:27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can thank vitaliyknyazev for ✨brightening up your feed with this beautiful work. #PaulMitchellColor | 📷: ilovepaulmitchell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- 2018-09-24 17:00:34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Cheers to 20 Years of #PaulMitchellColor. 🎉 We're celebrating the best way we know how—with 4 new salon-ready cut + color techniques imagined + executed by a dynamic team of 9 artists. Welcome to the #2020Collection.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246D7-A33B-4F0B-B926-581D7FA7F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26673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58DA5-FB2C-49C7-9ECE-AD644C34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paulmitchellpro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402C5-E7E7-45DA-9C85-405656E84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2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7693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239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21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96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95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865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046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64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785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43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- 2018-09-25 18:05:39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not easy being green (but it's worth it when it looks this good 😉) | 📷: erinwheaton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9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- 2018-09-26 18:59:57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back 🕤 + Looking forward 🕙. | Explore the #2020Collection at paulmitchellpro.com.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4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- 2018-09-26 23:41:37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GROW time. 💪 | Join growmysalonbusiness during the first stop on his Grow My Salon Business Seminar tour. 🙌 Tickets &gt; PaulMitchellPro.com/Grow-My-Salon-Business.php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4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- 2018-09-27 17:47:18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"There’s a level of enthusiasm for hair color from clients
like never before." - colincaruso | 🎨 Meet the colorists.  #2020Collection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56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paulmitchellpro - 2018-09-28 18:56:49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🌤 Summer may be over, but heatherjwalter's A+ blonding is helping to keep things light + bright. | 📷: jeneeamore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519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94A5F-C2FB-47CD-9B5B-709AA2AF2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059254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396</Words>
  <Application>Microsoft Office PowerPoint</Application>
  <PresentationFormat>On-screen Show (4:3)</PresentationFormat>
  <Paragraphs>242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paulmitchellpro - 1 of 4</vt:lpstr>
      <vt:lpstr>Instagram Posts Table | paulmitchellpro - 2 of 4</vt:lpstr>
      <vt:lpstr>Instagram Posts Table | paulmitchellpro - 3 of 4</vt:lpstr>
      <vt:lpstr>Instagram Posts Table | paulmitchellpro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paulmitchellpro - 1 of 4</dc:title>
  <dc:creator>Administrator</dc:creator>
  <cp:lastModifiedBy>Administrator</cp:lastModifiedBy>
  <cp:revision>1</cp:revision>
  <dcterms:created xsi:type="dcterms:W3CDTF">2018-10-02T16:58:01Z</dcterms:created>
  <dcterms:modified xsi:type="dcterms:W3CDTF">2018-10-02T17:00:27Z</dcterms:modified>
</cp:coreProperties>
</file>