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CD193-1DA8-4E3F-BFDB-C7BED3FD0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neurohair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E46837-E637-4C34-86CD-C152C11A73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942480"/>
              </p:ext>
            </p:extLst>
          </p:nvPr>
        </p:nvGraphicFramePr>
        <p:xfrm>
          <a:off x="457200" y="1731963"/>
          <a:ext cx="8229600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8439603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90662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44751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35889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48915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15322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29792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5165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6209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205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neurohair - 2018-09-03 21:56:59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Define curls and waves using #NeuroLift. 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373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neurohair - 2018-09-04 21:53:41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💁 When your hair is on point thanks to #NeuroHair. | 📷: @rochellerandall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777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neurohair - 2018-09-06 00:45:15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Turn up the volume 🙌 the best cocktails are those made with #NeuroHair. Start with #NeuroPrime and use our #NeuroHalo Dryer with #NeuroLift to boost your blowout. 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795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neurohair - 2018-09-06 21:13:48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Self-care starts with getting a little sudsy. 🛀 #NeuroLather + #NeuroRinse will happily keep you company. 🙌 #NeuroHair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183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neurohair - 2018-09-07 21:51:59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Silky-smooth strands start with #NeuroPrime. 💫 #NeuroHair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717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neurohair - 2018-09-08 21:06:08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For styling that's as smart as you are: #NeuroHalo. 💫
#NeuroHair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098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E7BB67-E453-4350-9BC5-4ECE7B9F4A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855512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A31A1-4AC2-4BBB-97EA-548B01BBA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neurohair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1DCA13-C764-48A9-95A5-782BD393E7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85602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2694828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04556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04789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35377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76672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65055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97311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13418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26358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543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neurohair - 2018-09-10 21:46:40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Give your Monday a Lift! 😉 #NeuroLift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33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neurohair - 2018-09-11 22:26:56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For hair that looks good ALWAYS and not just sometimes. #NeuroHair | 📷: @modelninajade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698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neurohair - 2018-09-13 00:29:41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Lather is the best medicine. 💦 #NeuroLather #NeuroRinse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93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neurohair - 2018-09-13 20:56:57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Defined waves + refined style. #NeuroHair | 📷: @courtney.vanover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764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neurohair - 2018-09-14 22:09:13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Protect your strands with #NeuroHair. 💎 Spray #NeuroProtect onto dry hair before using a hot iron to help protect from damage and reapply to lock in the shine and the look. 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876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neurohair - 2018-09-17 01:32:28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💄 Game-changing GNOs begin with #NeuroHalo.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641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neurohair - 2018-09-17 19:37:51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Elevate your everyday haircare experience with our #NeuroHalo Dryer. ⬆ #NeuroHair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4437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909AF0-6D7D-411F-97EA-5A4BC33875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868322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8FDDD-5289-4C72-BA3F-6AD71D2AB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neurohair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63C1D2-50F9-4D5C-A1A0-7793C088CA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38924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304071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13992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84336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90852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56099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49081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62074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04577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57173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598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neurohair - 2018-09-19 03:03:04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Straight to the point: one of our favorite #NeuroHair cocktails includes these fab four products, for hair that's as sleek and shiny as you are. ✨ [#NeuroHalo Iron + #NeuroProtect + #NeuroFinish]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018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neurohair - 2018-09-21 20:20:45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Keep summer alive. 🌊 #NeuroHair | 📷: @prestonmarks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601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neurohair - 2018-09-22 18:43:22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💎 The best care for heat-stressed hair begins with #NeuroHair. | 📷: @jenna_kojima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770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neurohair - 2018-09-24 21:29:19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Our #NeuroHalo Dryer has a SmartSense filter alert, which notifies you it's time to clean it. The magnetic, removable filter cover makes for easy access! 🙌 #NeuroHair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578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neurohair - 2018-09-25 23:04:57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Upgrade your self-care routine with #NeuroRepair. 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5369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F3A7F7-D40F-4063-A420-0283950618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13818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20B8E-99FB-43C8-9C6F-00F1C949E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neurohair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A3E74F-2833-4A4F-B542-ACCBA58F19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87192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950642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18269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75493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85871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33953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93054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71558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82141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0178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925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neurohair - 2018-09-26 23:03:46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Our strand-perfecting #NeuroPrime controls your blowout for silky-smooth results. 👌 #NeuroHair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5840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neurohair - 2018-09-27 23:01:08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Not your standard hair care. #NeuroHair | 📷: @emilyhairmandastrong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137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neurohair - 2018-09-28 22:23:55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✂ Cutting edge. #NeuroHair | 📷: @amandahainer_hair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9466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6DC2F9-88F7-4434-9E46-A3BE58ECA3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8708018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382</Words>
  <Application>Microsoft Office PowerPoint</Application>
  <PresentationFormat>On-screen Show (4:3)</PresentationFormat>
  <Paragraphs>233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Instagram Posts Table | neurohair - 1 of 4</vt:lpstr>
      <vt:lpstr>Instagram Posts Table | neurohair - 2 of 4</vt:lpstr>
      <vt:lpstr>Instagram Posts Table | neurohair - 3 of 4</vt:lpstr>
      <vt:lpstr>Instagram Posts Table | neurohair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neurohair - 1 of 4</dc:title>
  <dc:creator>Administrator</dc:creator>
  <cp:lastModifiedBy>Administrator</cp:lastModifiedBy>
  <cp:revision>1</cp:revision>
  <dcterms:created xsi:type="dcterms:W3CDTF">2018-10-02T16:53:59Z</dcterms:created>
  <dcterms:modified xsi:type="dcterms:W3CDTF">2018-10-02T16:56:06Z</dcterms:modified>
</cp:coreProperties>
</file>