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mitchtheman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1.1207</c:v>
                </c:pt>
                <c:pt idx="5">
                  <c:v>0</c:v>
                </c:pt>
                <c:pt idx="6">
                  <c:v>0.64270000000000005</c:v>
                </c:pt>
                <c:pt idx="7">
                  <c:v>0</c:v>
                </c:pt>
                <c:pt idx="8">
                  <c:v>1.2844</c:v>
                </c:pt>
                <c:pt idx="9">
                  <c:v>1.0578000000000001</c:v>
                </c:pt>
                <c:pt idx="10">
                  <c:v>1.3815999999999999</c:v>
                </c:pt>
                <c:pt idx="11">
                  <c:v>1.143</c:v>
                </c:pt>
                <c:pt idx="12">
                  <c:v>1.1423000000000001</c:v>
                </c:pt>
                <c:pt idx="13">
                  <c:v>0</c:v>
                </c:pt>
                <c:pt idx="14">
                  <c:v>0</c:v>
                </c:pt>
                <c:pt idx="15">
                  <c:v>0.8296</c:v>
                </c:pt>
                <c:pt idx="16">
                  <c:v>0.85860000000000003</c:v>
                </c:pt>
                <c:pt idx="17">
                  <c:v>1.879</c:v>
                </c:pt>
                <c:pt idx="18">
                  <c:v>0.65069999999999995</c:v>
                </c:pt>
                <c:pt idx="19">
                  <c:v>1.0347</c:v>
                </c:pt>
                <c:pt idx="20">
                  <c:v>0</c:v>
                </c:pt>
                <c:pt idx="21">
                  <c:v>0</c:v>
                </c:pt>
                <c:pt idx="22">
                  <c:v>0.63480000000000003</c:v>
                </c:pt>
                <c:pt idx="23">
                  <c:v>1.5491999999999999</c:v>
                </c:pt>
                <c:pt idx="24">
                  <c:v>0.32429999999999998</c:v>
                </c:pt>
                <c:pt idx="25">
                  <c:v>0.85450000000000004</c:v>
                </c:pt>
                <c:pt idx="26">
                  <c:v>1.7527999999999999</c:v>
                </c:pt>
                <c:pt idx="27">
                  <c:v>0</c:v>
                </c:pt>
                <c:pt idx="28">
                  <c:v>0</c:v>
                </c:pt>
                <c:pt idx="29">
                  <c:v>1.2061999999999999</c:v>
                </c:pt>
                <c:pt idx="30">
                  <c:v>0.5585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7C-4247-AA4A-9A07E8593A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262096"/>
        <c:axId val="282262424"/>
      </c:lineChart>
      <c:dateAx>
        <c:axId val="282262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62424"/>
        <c:crosses val="autoZero"/>
        <c:auto val="1"/>
        <c:lblOffset val="100"/>
        <c:baseTimeUnit val="days"/>
      </c:dateAx>
      <c:valAx>
        <c:axId val="28226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6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E24BC-D26C-4B58-B523-2A8BBC386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mitchtheman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1B5CB2-C1AF-490C-A84C-A95A04C1F2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8222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174CE-3339-482F-AD6F-E5AE76787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C66A0-E7F5-4831-98BC-2AFFBAD3D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954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| mitchtheman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mitchtheman</dc:title>
  <dc:creator>Administrator</dc:creator>
  <cp:lastModifiedBy>Administrator</cp:lastModifiedBy>
  <cp:revision>1</cp:revision>
  <dcterms:created xsi:type="dcterms:W3CDTF">2018-08-03T22:36:37Z</dcterms:created>
  <dcterms:modified xsi:type="dcterms:W3CDTF">2018-08-03T22:36:42Z</dcterms:modified>
</cp:coreProperties>
</file>