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74CF9-11B2-4E10-B237-6A6809AB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John Paul Mitchell Systems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6CD3E7-33BC-4996-B58D-1F2AD991E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286262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93669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4843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4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0347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403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1017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3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- 2018-07-12 18:05:27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JPMS Artist Collaborations - Come Sit In Our 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6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- 2018-07-12 14:59:28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to Know John Paul DeJoria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8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- 2018-07-10 12:26:22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 Barbercon with MVRCK + Jason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51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- 2018-07-10 12:25:52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 Barbercon with MVRCK + Fernie Andong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3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- 2018-07-10 12:25:15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Inside Barbercon with MVRCK + Brandon Palmore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88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- 2018-07-10 12:24:38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Behind the Scenes of Barbercon with MVRCK by MITCH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37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- 2018-07-03 13:18:20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Uncommon Barbering from MVRCK™ by Mitch®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5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- 2018-06-18 13:19:18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Global Culture of Giving at JPMS™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7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- 2018-04-22 17:34:06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Rooted in Green: Tea Tree &amp; Reforest’Action Plant Trees in Honor of Earth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120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7B0FB-8E52-4801-8FC5-56DB7FE77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01/01/2018 - 07/25/2018</a:t>
            </a:r>
          </a:p>
        </p:txBody>
      </p:sp>
    </p:spTree>
    <p:extLst>
      <p:ext uri="{BB962C8B-B14F-4D97-AF65-F5344CB8AC3E}">
        <p14:creationId xmlns:p14="http://schemas.microsoft.com/office/powerpoint/2010/main" val="3244641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C4E52-DF37-49FD-B1D3-346208DE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John Paul Mitchell Systems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73084-F1E5-4670-8BBF-AB170E7CB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154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2938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58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620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657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901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79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- 2018-03-15 08:19:03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Color Outside the Lines 2018 - Contest Entry Deadline April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Chic and Sophisticated Blonde Hair from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8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Platinum Blonde Hair from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1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20:02:38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Smoky Cool Blonde Hair from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Blush Blonde Hair from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13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20:01:57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Paul Mitchell Blonde® - Melissa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23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Paul Mitchell® Blonde - Taylor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52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20:01:04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Paul Mitchell® Blonde - Leeza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Paul Mitchell® Blonde - Kelly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20:00:19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Blonde -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329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205D7-E7E2-4621-9597-3FB1DB909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01/01/2018 - 07/25/2018</a:t>
            </a:r>
          </a:p>
        </p:txBody>
      </p:sp>
    </p:spTree>
    <p:extLst>
      <p:ext uri="{BB962C8B-B14F-4D97-AF65-F5344CB8AC3E}">
        <p14:creationId xmlns:p14="http://schemas.microsoft.com/office/powerpoint/2010/main" val="762486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42A8E-C192-488D-AD17-F1F4C626A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John Paul Mitchell Systems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4969F0-93CD-48C6-A567-97988AD072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564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9879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38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166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105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45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55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8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19:59:57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Love of Paul Mitchell® Blonde - Anais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67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19:59:39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Get Blush Blonde Hair -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32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19:59:06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Classic, Sophisticated Blonde Hair Color -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4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19:58:41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to Create a Natural Blonde Balayage -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4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- 2018-03-05 19:57:58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Beachy Blonde Hair from Paul Mitchell®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1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John Paul Mitchell Systems - 2018-03-01 09:12:16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Color Outside the Lines 2018 - Final Call from John Paul DeJoria for Hair Contest Entries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03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C5083-3FF2-4169-9EFF-9FBD65019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01/01/2018 - 07/25/2018</a:t>
            </a:r>
          </a:p>
        </p:txBody>
      </p:sp>
    </p:spTree>
    <p:extLst>
      <p:ext uri="{BB962C8B-B14F-4D97-AF65-F5344CB8AC3E}">
        <p14:creationId xmlns:p14="http://schemas.microsoft.com/office/powerpoint/2010/main" val="3785908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403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Youtube Videos Table | John Paul Mitchell Systems - 1 of 3</vt:lpstr>
      <vt:lpstr>Youtube Videos Table | John Paul Mitchell Systems - 2 of 3</vt:lpstr>
      <vt:lpstr>Youtube Videos Table | John Paul Mitchell Systems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John Paul Mitchell Systems - 1 of 3</dc:title>
  <dc:creator>Administrator</dc:creator>
  <cp:lastModifiedBy>Administrator</cp:lastModifiedBy>
  <cp:revision>1</cp:revision>
  <dcterms:created xsi:type="dcterms:W3CDTF">2018-07-25T19:55:28Z</dcterms:created>
  <dcterms:modified xsi:type="dcterms:W3CDTF">2018-07-25T19:56:56Z</dcterms:modified>
</cp:coreProperties>
</file>