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Sheet1!$B$2:$B$91</c:f>
            </c:numRef>
          </c:val>
          <c:smooth val="0"/>
          <c:extLst>
            <c:ext xmlns:c16="http://schemas.microsoft.com/office/drawing/2014/chart" uri="{C3380CC4-5D6E-409C-BE32-E72D297353CC}">
              <c16:uniqueId val="{00000000-581A-4493-ACFA-7290107E859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Sheet1!$C$2:$C$91</c:f>
            </c:numRef>
          </c:val>
          <c:smooth val="0"/>
          <c:extLst>
            <c:ext xmlns:c16="http://schemas.microsoft.com/office/drawing/2014/chart" uri="{C3380CC4-5D6E-409C-BE32-E72D297353CC}">
              <c16:uniqueId val="{00000001-581A-4493-ACFA-7290107E859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Sheet1!$D$2:$D$91</c:f>
            </c:numRef>
          </c:val>
          <c:smooth val="0"/>
          <c:extLst>
            <c:ext xmlns:c16="http://schemas.microsoft.com/office/drawing/2014/chart" uri="{C3380CC4-5D6E-409C-BE32-E72D297353CC}">
              <c16:uniqueId val="{00000002-581A-4493-ACFA-7290107E859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Sheet1!$E$2:$E$91</c:f>
            </c:numRef>
          </c:val>
          <c:smooth val="0"/>
          <c:extLst>
            <c:ext xmlns:c16="http://schemas.microsoft.com/office/drawing/2014/chart" uri="{C3380CC4-5D6E-409C-BE32-E72D297353CC}">
              <c16:uniqueId val="{00000003-581A-4493-ACFA-7290107E859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Sheet1!$F$2:$F$91</c:f>
            </c:numRef>
          </c:val>
          <c:smooth val="0"/>
          <c:extLst>
            <c:ext xmlns:c16="http://schemas.microsoft.com/office/drawing/2014/chart" uri="{C3380CC4-5D6E-409C-BE32-E72D297353CC}">
              <c16:uniqueId val="{00000004-581A-4493-ACFA-7290107E859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Sheet1!$G$2:$G$91</c:f>
            </c:numRef>
          </c:val>
          <c:smooth val="0"/>
          <c:extLst>
            <c:ext xmlns:c16="http://schemas.microsoft.com/office/drawing/2014/chart" uri="{C3380CC4-5D6E-409C-BE32-E72D297353CC}">
              <c16:uniqueId val="{00000005-581A-4493-ACFA-7290107E8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688120"/>
        <c:axId val="150304912"/>
      </c:lineChart>
      <c:catAx>
        <c:axId val="17268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04912"/>
        <c:crosses val="autoZero"/>
        <c:auto val="1"/>
        <c:lblAlgn val="ctr"/>
        <c:lblOffset val="100"/>
        <c:noMultiLvlLbl val="0"/>
      </c:catAx>
      <c:valAx>
        <c:axId val="15030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8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152D-EB74-4E8E-8A5D-BD42B5C2D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54A384-E615-429D-850C-4602ABC0E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5786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3B33F-A7BF-4C38-BDAD-6193DA565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3956A-D85A-4D62-A74C-BBEB3A74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16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Competitors</dc:title>
  <dc:creator>Administrator</dc:creator>
  <cp:lastModifiedBy>Administrator</cp:lastModifiedBy>
  <cp:revision>1</cp:revision>
  <dcterms:created xsi:type="dcterms:W3CDTF">2018-04-20T18:33:53Z</dcterms:created>
  <dcterms:modified xsi:type="dcterms:W3CDTF">2018-04-20T18:33:57Z</dcterms:modified>
</cp:coreProperties>
</file>