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D96A-6A09-4530-8B1E-BD427F68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BOLT - FB Competitor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33E393-E5D7-45A5-BDC0-AE40EA5197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163482"/>
              </p:ext>
            </p:extLst>
          </p:nvPr>
        </p:nvGraphicFramePr>
        <p:xfrm>
          <a:off x="457200" y="1731963"/>
          <a:ext cx="820490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328089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788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7207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92277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8308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78104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6143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9782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09452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910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4722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6972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4479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6933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2997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3991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7115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19371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5435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590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67991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00570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6811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1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86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35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9CD05-0B48-4F67-8DC9-CDEFD08F5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01/01/2019 - 03/10/2019</a:t>
            </a:r>
          </a:p>
        </p:txBody>
      </p:sp>
    </p:spTree>
    <p:extLst>
      <p:ext uri="{BB962C8B-B14F-4D97-AF65-F5344CB8AC3E}">
        <p14:creationId xmlns:p14="http://schemas.microsoft.com/office/powerpoint/2010/main" val="2167876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C514-C40F-450E-B63A-B6943F76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BOLT - FB Competitor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DB256-7BA7-4A5C-ADB3-380608F91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759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293443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23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1112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1302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28956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1414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0882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34809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5652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8048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1852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5346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7163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13337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298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3971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80590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45741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64752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1658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2323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8805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5919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02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Telkomsel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85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Welovehonda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96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7D6A5-874B-48A5-AB25-B157B02C9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01/01/2019 - 03/10/2019</a:t>
            </a:r>
          </a:p>
        </p:txBody>
      </p:sp>
    </p:spTree>
    <p:extLst>
      <p:ext uri="{BB962C8B-B14F-4D97-AF65-F5344CB8AC3E}">
        <p14:creationId xmlns:p14="http://schemas.microsoft.com/office/powerpoint/2010/main" val="112715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3A0C-0D4B-44AF-A777-A50286A7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BOLT - FB Competitor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379C6-499A-4387-A4F1-8EE25E02F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863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501771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9171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6509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2126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7608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7953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79045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111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4714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7123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1871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7185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8705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2560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8909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66724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9056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02770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5008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3747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8136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27821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7100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57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MyRepublic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11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Motorcycles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08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CDC30-B971-4D39-A6EB-FB1FDB817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01/01/2019 - 03/10/2019</a:t>
            </a:r>
          </a:p>
        </p:txBody>
      </p:sp>
    </p:spTree>
    <p:extLst>
      <p:ext uri="{BB962C8B-B14F-4D97-AF65-F5344CB8AC3E}">
        <p14:creationId xmlns:p14="http://schemas.microsoft.com/office/powerpoint/2010/main" val="1312946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</Words>
  <Application>Microsoft Office PowerPoint</Application>
  <PresentationFormat>On-screen Show (4:3)</PresentationFormat>
  <Paragraphs>211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BOLT - FB Competitor - 1 of 3</vt:lpstr>
      <vt:lpstr>Facebook Key Metrics Table | BOLT - FB Competitor - 2 of 3</vt:lpstr>
      <vt:lpstr>Facebook Key Metrics Table | BOLT - FB Competitor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BOLT - FB Competitor - 1 of 3</dc:title>
  <dc:creator>Frederik Peiniger</dc:creator>
  <cp:lastModifiedBy>Frederik Peiniger</cp:lastModifiedBy>
  <cp:revision>1</cp:revision>
  <dcterms:created xsi:type="dcterms:W3CDTF">2019-03-10T14:57:09Z</dcterms:created>
  <dcterms:modified xsi:type="dcterms:W3CDTF">2019-03-10T14:58:40Z</dcterms:modified>
</cp:coreProperties>
</file>