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1D33D-84CD-4D2F-8064-D2B9AB21D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Nissan and competitors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D65D82-EC44-44BD-BD8F-52C3892D5F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9725464"/>
              </p:ext>
            </p:extLst>
          </p:nvPr>
        </p:nvGraphicFramePr>
        <p:xfrm>
          <a:off x="457200" y="1731963"/>
          <a:ext cx="8188452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9985819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009886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94310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7617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2014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480499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165147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870504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75406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0364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763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0.7053 %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3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hondaisme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0.9908 %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595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mitsubishimotorsid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287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suzuki_id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73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daihatsuind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0.9676 %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984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408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mazdaid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1.0054 %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045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2BD511-C75C-43AE-8EE6-8F5222D693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23177223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82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Nissan and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Nissan and competitors</dc:title>
  <dc:creator>Frederik Peiniger</dc:creator>
  <cp:lastModifiedBy>Frederik Peiniger</cp:lastModifiedBy>
  <cp:revision>1</cp:revision>
  <dcterms:created xsi:type="dcterms:W3CDTF">2019-02-26T18:58:36Z</dcterms:created>
  <dcterms:modified xsi:type="dcterms:W3CDTF">2019-02-26T18:58:55Z</dcterms:modified>
</cp:coreProperties>
</file>