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947CC-1454-46FE-BC69-9BBF5BD7B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Comprev Bolt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42BDB-AD6E-40DE-A7CB-8A00D0D0D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490822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749778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2728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4961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9611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9620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3214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5687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7192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4482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5317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3740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768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3998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478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0404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0339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8664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872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6985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9036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070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5675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3334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1093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6815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4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BOLTClub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3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TelkomPromo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9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5687D-4D84-49A3-8FAA-8FEFB6AF2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307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9E1EF-61CB-49B9-A4FA-E3AE8508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Comprev Bolt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7161F-FC05-436B-B230-38210F6FB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76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33763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4624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9407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1934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8534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8324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8212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9341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864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3002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924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7549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5580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2921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53265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2936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1162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8506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117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958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87815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3881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19912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0311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240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75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smartfren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7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IM3 Ooredoo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9D721-902B-43F2-A678-C23A8D3F3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1586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6EB2-3310-4C08-9872-F01019F1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Comprev Bolt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DF31D-121B-44B6-A80A-3C91487784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491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42312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6618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793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61716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90910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708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2095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2053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18132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9141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4449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4796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3458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8097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78203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5151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9008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9598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90130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43725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772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9843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2799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9514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3216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1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Lebih POW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11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BC8B9-DBA6-4CFE-A636-D6AC82A67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08871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293</Words>
  <Application>Microsoft Office PowerPoint</Application>
  <PresentationFormat>On-screen Show (4:3)</PresentationFormat>
  <Paragraphs>206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Metrics Table | Comprev Bolt - 1 of 3</vt:lpstr>
      <vt:lpstr>Facebook Key Metrics Table | Comprev Bolt - 2 of 3</vt:lpstr>
      <vt:lpstr>Facebook Key Metrics Table | Comprev Bolt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Comprev Bolt - 1 of 3</dc:title>
  <dc:creator>Administrator</dc:creator>
  <cp:lastModifiedBy>Administrator</cp:lastModifiedBy>
  <cp:revision>1</cp:revision>
  <dcterms:created xsi:type="dcterms:W3CDTF">2018-07-03T13:39:35Z</dcterms:created>
  <dcterms:modified xsi:type="dcterms:W3CDTF">2018-07-03T13:40:52Z</dcterms:modified>
</cp:coreProperties>
</file>