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0F9D8-F96D-46DF-8546-EE23F895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bestway_official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6336CB-AD46-447F-8B9B-7EE8F4893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851883"/>
              </p:ext>
            </p:extLst>
          </p:nvPr>
        </p:nvGraphicFramePr>
        <p:xfrm>
          <a:off x="457200" y="1731963"/>
          <a:ext cx="8229598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501165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30464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5672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6260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1554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407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6345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2226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797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7361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2078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15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- 2019-09-30 16:34:26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Enjoy your morning cup(s) of coffee while relaxing against the built-in headboard on this Wingback Airbed! - link in bio ☕
*
*
*
#bestwayofficial #wingback #relax #coffeelover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https://www.instagram.com/p/B3DIZLgp1Pu/media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75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- 2019-09-28 20:28:23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Add them to a Fisher-Price™ ball pit or just play with them on their own... the possibilities are endless! Link in bio.
*
*
*
#bestwayofficial #fisherprice #ballpit #summerfun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https://www.instagram.com/p/B2-ZoPCppgl/media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691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7EE41-C446-4BB4-949F-2C4F85D8C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972258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7D989-24E1-4F31-923C-993A00909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bestway_official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899AA-7753-4040-9884-A197DB293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249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7731780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80336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3418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2881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7449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3271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9479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2718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5515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0555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6071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- 2019-09-25 20:57:03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H2OGO!® Pretty Peacock had a really fun night crowdsurfing with @villainymusic &amp; @cmorganphotonz!
*
*
*
#bestwayofficial #letsgoh2ogo #crowdsurfing #concert #summerfun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https://www.instagram.com/p/B22uhk5pNnx/media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98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E4185-C7B5-4C8F-B034-29F7BE852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305909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B298A-2A6B-4CEB-996F-55F2B7784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bestway_official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F6948B-3D4C-4D7D-A2BD-F419A0C5A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1873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4580090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31872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524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0425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8725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1407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7263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4268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1136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7542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2006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1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- 2019-09-22 20:06:45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foam top air mattress is so plushy and comfortable, you'll want to start sleeping on it every single night!  Link in bio ✨
*
*
*
#bestwayofficial #relax #air 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https://www.instagram.com/p/B2u6YgYJIhq/media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612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7AB4E-BF77-4979-A597-5A9E92347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086570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6A025-75D8-4576-9E3D-B7329DFDD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bestway_official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23F934-1110-45E1-A21E-4ED489F6C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438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0048393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45396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6402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153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3393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6640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6617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0203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426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534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1232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8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- 2019-09-21 17:57:50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bed that's just as luxurious as it is durable... Built with our specialty Tritech™ material, this bed can withstand all of the stress, weight and movement that come with a great night's sleep! See for yourself at the link in our bio ✨
*
*
*
#bestwayofficial #relax #air 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https://www.instagram.com/p/B2sG1XNpYYp/media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42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EE8CA-7951-4983-BA67-4C4D0B30B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3250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EA6EE-79F1-41C6-B531-1BCC123D4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bestway_official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24F63-7970-4AD5-9E80-2E7AE1D2C6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564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6966949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727827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04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8410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7470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5306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1734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1132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1303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1104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6820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996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- 2019-09-18 18:04:51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Thanks, mamislade! We're so glad you're loving your Bouncesational Bouncer!
Grab one for yourself at @walmart (or at the link in our bio)
*
*
*
#bestwayofficial #fisherprice #bouncesational #summerfun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https://www.instagram.com/p/B2kZNkJJ1lC/media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08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- 2019-09-14 17:34:43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your kid's new favorite friend! And it's perfect for both indoor and outdoor use -- doesn't get much better than that! *
*
*
#bestwayofficial #upinandover #summerfun #outdoorfun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https://www.instagram.com/p/B2aCmdaJnjS/media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934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DE8D5-93EB-4152-B822-45B3864FF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234423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1074-F32E-4E19-B659-C11FD124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bestway_official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39316-1374-44EE-82A2-A92C42D4E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126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40534172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27538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3339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5171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8526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7808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4831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5535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0373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6983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3127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134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- 2019-09-12 17:34:01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Game on! Your favorite gaming chair is back - complete with a mesh controller pocket and a comfy design. Get yours now, only at @academy Sports!
*
*
*
#bestwayofficial #gameon #gamers #videogames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https://www.instagram.com/p/B2U49JCp0KD/media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1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CCF13-9EB3-42D7-8C9D-307D6A1E9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051213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ABB6-B5C7-484C-9DCC-92CBC6AC5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bestway_official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3874DC-B74C-4C53-9249-13E0A003B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0960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4032068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50139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1883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5368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5717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4537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9757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2295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0821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3747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5623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5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- 2019-09-10 17:54:54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aboard the coolest ball pit of the season! 🚂 Chugga-chugga-choo-choo over to over to the link in our bio to check it out.
*
*
*
#bestwayofficial #fisherprice #train #summerfun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https://www.instagram.com/p/B2PxwWJpE-c/media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41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- 2019-09-07 20:12:12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are feeling very sleepy... 🌀🌀🌀 Looks like you may need an Aerobed - the link's in our bio! * * * #bestwayofficial #walmart #aerobed #relaxation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https://www.instagram.com/p/B2ITFUNJG4t/media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910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75BCC-196F-44BE-A017-965BF3387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237473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23D8-62F5-4A05-8618-03DAE827D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bestway_official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EA72E-364B-42BA-824F-1709294D6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417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0329209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19884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0817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6049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5554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6439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9447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6288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0214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8611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5941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77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- 2019-09-05 16:48:08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Fly off to Funland in the Fisher-Price™ Helicopter Ball Pit! With a spinning propeller and play balls, the fun never stops. Check it out at the link in our bio.
*
*
*
#bestwayofficial #fisherprice #helicoptor #summerfun #ballpit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https://www.instagram.com/p/B2CyI79pdO-/media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66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8EB14-3F01-45DC-930B-5BDFDA18D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91502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2C2E2-B5DC-46D4-8327-2DE2EF8C7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bestway_official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6BDDFB-8DDC-47B2-8BEE-8858DA1C84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044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0933481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935255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7175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9652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5879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1349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8265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017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1901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653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5309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2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bestway_official - 2019-09-02 17:09:43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Labor Day! Our favorite summer memory was lounging on the lake in this Rapid Rider (link in bio)! What was your favorite memory from your summer?
*
*
*
#bestwayofficial #bestwayoutdoors #laborday #lakeday #summerfun #summermemories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https://www.instagram.com/p/B17GOaep0nK/media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10/08/2019 14:21:21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30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AEB02-4E8F-4F0D-B2AE-9F281C105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228973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599</Words>
  <Application>Microsoft Office PowerPoint</Application>
  <PresentationFormat>On-screen Show (4:3)</PresentationFormat>
  <Paragraphs>245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Posts Table | bestway_official - 1 of 9</vt:lpstr>
      <vt:lpstr>Instagram Posts Table | bestway_official - 2 of 9</vt:lpstr>
      <vt:lpstr>Instagram Posts Table | bestway_official - 3 of 9</vt:lpstr>
      <vt:lpstr>Instagram Posts Table | bestway_official - 4 of 9</vt:lpstr>
      <vt:lpstr>Instagram Posts Table | bestway_official - 5 of 9</vt:lpstr>
      <vt:lpstr>Instagram Posts Table | bestway_official - 6 of 9</vt:lpstr>
      <vt:lpstr>Instagram Posts Table | bestway_official - 7 of 9</vt:lpstr>
      <vt:lpstr>Instagram Posts Table | bestway_official - 8 of 9</vt:lpstr>
      <vt:lpstr>Instagram Posts Table | bestway_official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bestway_official - 1 of 9</dc:title>
  <dc:creator>Frederik Peiniger</dc:creator>
  <cp:lastModifiedBy>Frederik Peiniger</cp:lastModifiedBy>
  <cp:revision>1</cp:revision>
  <dcterms:created xsi:type="dcterms:W3CDTF">2019-10-08T22:27:42Z</dcterms:created>
  <dcterms:modified xsi:type="dcterms:W3CDTF">2019-10-08T22:29:00Z</dcterms:modified>
</cp:coreProperties>
</file>