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nadadairy (Nada - ندى)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1.9598649194655</c:v>
                </c:pt>
                <c:pt idx="1">
                  <c:v>6.7582508977406999</c:v>
                </c:pt>
                <c:pt idx="2">
                  <c:v>3.3737214503061002</c:v>
                </c:pt>
                <c:pt idx="3">
                  <c:v>-0.26775660747058999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30-4DF7-A8CE-1CE15F50FF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378760"/>
        <c:axId val="311379088"/>
      </c:lineChart>
      <c:dateAx>
        <c:axId val="311378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379088"/>
        <c:crosses val="autoZero"/>
        <c:auto val="1"/>
        <c:lblOffset val="100"/>
        <c:baseTimeUnit val="months"/>
      </c:dateAx>
      <c:valAx>
        <c:axId val="311379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378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C6A82-16EE-459F-9528-9AC32F1C4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C4244F-8D0A-4301-B224-452FB561D3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58805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8D4CCC-2E09-4480-96AC-2AB395A115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D98C0-E735-4919-AA0D-B1601053D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3458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</dc:title>
  <dc:creator>Administrator</dc:creator>
  <cp:lastModifiedBy>Administrator</cp:lastModifiedBy>
  <cp:revision>1</cp:revision>
  <dcterms:created xsi:type="dcterms:W3CDTF">2018-04-04T08:10:50Z</dcterms:created>
  <dcterms:modified xsi:type="dcterms:W3CDTF">2018-04-04T08:10:55Z</dcterms:modified>
</cp:coreProperties>
</file>