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8A1E-4608-A25D-8A39C74ED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39312"/>
        <c:axId val="289839640"/>
      </c:lineChart>
      <c:catAx>
        <c:axId val="28983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39640"/>
        <c:crosses val="autoZero"/>
        <c:auto val="1"/>
        <c:lblAlgn val="ctr"/>
        <c:lblOffset val="100"/>
        <c:noMultiLvlLbl val="0"/>
      </c:catAx>
      <c:valAx>
        <c:axId val="28983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3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555A-91AF-44C2-ADD1-3D1C06A87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8B6C2-2639-4040-8C74-DAF495B062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550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C97C9-A57E-4C73-AEFE-2B2C8385E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3CE9A-B6D8-482F-B640-BEC8EC77D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02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</dc:title>
  <dc:creator>Administrator</dc:creator>
  <cp:lastModifiedBy>Administrator</cp:lastModifiedBy>
  <cp:revision>1</cp:revision>
  <dcterms:created xsi:type="dcterms:W3CDTF">2018-04-04T08:09:34Z</dcterms:created>
  <dcterms:modified xsi:type="dcterms:W3CDTF">2018-04-04T08:09:39Z</dcterms:modified>
</cp:coreProperties>
</file>