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nadadairy (Nada - ندى)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43101</c:v>
                </c:pt>
                <c:pt idx="1">
                  <c:v>43132</c:v>
                </c:pt>
                <c:pt idx="2">
                  <c:v>43160</c:v>
                </c:pt>
                <c:pt idx="3">
                  <c:v>43191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204402</c:v>
                </c:pt>
                <c:pt idx="1">
                  <c:v>218216</c:v>
                </c:pt>
                <c:pt idx="2">
                  <c:v>225578</c:v>
                </c:pt>
                <c:pt idx="3">
                  <c:v>224974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383-4331-8711-01A81E9BD4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4740984"/>
        <c:axId val="253204200"/>
      </c:lineChart>
      <c:dateAx>
        <c:axId val="2547409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3204200"/>
        <c:crosses val="autoZero"/>
        <c:auto val="1"/>
        <c:lblOffset val="100"/>
        <c:baseTimeUnit val="months"/>
      </c:dateAx>
      <c:valAx>
        <c:axId val="2532042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740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23D727-640B-417D-9B84-2A14435F20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25DA01E-50DF-4599-8604-B69FD7E511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26833462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9224E6-42E3-4231-9BA7-38804AEC96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01/01/2018 - 04/30/2018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9067B7-AA64-4D86-9EC3-B0AD3D0C60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54304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9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2018-04-04T08:08:45Z</dcterms:created>
  <dcterms:modified xsi:type="dcterms:W3CDTF">2018-04-04T08:08:50Z</dcterms:modified>
</cp:coreProperties>
</file>