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5" r:id="rId37"/>
    <p:sldId id="296" r:id="rId38"/>
    <p:sldId id="297" r:id="rId39"/>
    <p:sldId id="298" r:id="rId40"/>
    <p:sldId id="299" r:id="rId41"/>
    <p:sldId id="300" r:id="rId42"/>
    <p:sldId id="301" r:id="rId43"/>
    <p:sldId id="302"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319" r:id="rId60"/>
  </p:sldIdLst>
  <p:sldSz cx="9144000" cy="6858000" type="screen4x3"/>
  <p:notesSz cx="6858000" cy="9144000"/>
  <p:embeddedFontLst>
    <p:embeddedFont>
      <p:font typeface="Calibri" panose="020F0502020204030204" pitchFamily="34" charset="0"/>
      <p:regular r:id="rId61"/>
      <p:bold r:id="rId62"/>
      <p:italic r:id="rId63"/>
      <p:boldItalic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3.fntdata"/><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Profi-Elektrowerkzeuge und Zubehör</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2078381</c:v>
                </c:pt>
                <c:pt idx="1">
                  <c:v>2078575</c:v>
                </c:pt>
                <c:pt idx="2">
                  <c:v>2078860</c:v>
                </c:pt>
                <c:pt idx="3">
                  <c:v>2078995</c:v>
                </c:pt>
                <c:pt idx="4">
                  <c:v>2079343</c:v>
                </c:pt>
                <c:pt idx="5">
                  <c:v>2079820</c:v>
                </c:pt>
                <c:pt idx="6">
                  <c:v>2080442</c:v>
                </c:pt>
                <c:pt idx="7">
                  <c:v>2081000</c:v>
                </c:pt>
                <c:pt idx="8">
                  <c:v>2081722</c:v>
                </c:pt>
                <c:pt idx="9">
                  <c:v>2082303</c:v>
                </c:pt>
                <c:pt idx="10">
                  <c:v>2083001</c:v>
                </c:pt>
                <c:pt idx="11">
                  <c:v>2083577</c:v>
                </c:pt>
                <c:pt idx="12">
                  <c:v>2084178</c:v>
                </c:pt>
                <c:pt idx="13">
                  <c:v>2084524</c:v>
                </c:pt>
                <c:pt idx="14">
                  <c:v>2084892</c:v>
                </c:pt>
                <c:pt idx="15">
                  <c:v>2085142</c:v>
                </c:pt>
                <c:pt idx="16">
                  <c:v>2085426</c:v>
                </c:pt>
                <c:pt idx="17">
                  <c:v>2085816</c:v>
                </c:pt>
                <c:pt idx="18">
                  <c:v>2086235</c:v>
                </c:pt>
                <c:pt idx="19">
                  <c:v>2086576</c:v>
                </c:pt>
                <c:pt idx="20">
                  <c:v>2087071</c:v>
                </c:pt>
                <c:pt idx="21">
                  <c:v>2087482</c:v>
                </c:pt>
                <c:pt idx="22">
                  <c:v>2087967</c:v>
                </c:pt>
                <c:pt idx="23">
                  <c:v>2088422</c:v>
                </c:pt>
                <c:pt idx="24">
                  <c:v>2088892</c:v>
                </c:pt>
                <c:pt idx="25">
                  <c:v>2089150</c:v>
                </c:pt>
                <c:pt idx="26">
                  <c:v>2089636</c:v>
                </c:pt>
                <c:pt idx="27">
                  <c:v>2090176</c:v>
                </c:pt>
                <c:pt idx="28">
                  <c:v>2090701</c:v>
                </c:pt>
                <c:pt idx="29">
                  <c:v>2091110</c:v>
                </c:pt>
                <c:pt idx="30">
                  <c:v>2091477</c:v>
                </c:pt>
              </c:numCache>
            </c:numRef>
          </c:val>
          <c:smooth val="0"/>
          <c:extLst>
            <c:ext xmlns:c16="http://schemas.microsoft.com/office/drawing/2014/chart" uri="{C3380CC4-5D6E-409C-BE32-E72D297353CC}">
              <c16:uniqueId val="{00000000-BA71-4804-A794-CC470FB7648F}"/>
            </c:ext>
          </c:extLst>
        </c:ser>
        <c:ser>
          <c:idx val="1"/>
          <c:order val="1"/>
          <c:tx>
            <c:strRef>
              <c:f>Sheet1!$C$1</c:f>
              <c:strCache>
                <c:ptCount val="1"/>
                <c:pt idx="0">
                  <c:v>Bosch Bricolage &amp; Jardinage France</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259372</c:v>
                </c:pt>
                <c:pt idx="1">
                  <c:v>259378</c:v>
                </c:pt>
                <c:pt idx="2">
                  <c:v>259370</c:v>
                </c:pt>
                <c:pt idx="3">
                  <c:v>259377</c:v>
                </c:pt>
                <c:pt idx="4">
                  <c:v>259382</c:v>
                </c:pt>
                <c:pt idx="5">
                  <c:v>259377</c:v>
                </c:pt>
                <c:pt idx="6">
                  <c:v>259358</c:v>
                </c:pt>
                <c:pt idx="7">
                  <c:v>259340</c:v>
                </c:pt>
                <c:pt idx="8">
                  <c:v>259327</c:v>
                </c:pt>
                <c:pt idx="9">
                  <c:v>259312</c:v>
                </c:pt>
                <c:pt idx="10">
                  <c:v>259314</c:v>
                </c:pt>
                <c:pt idx="11">
                  <c:v>259304</c:v>
                </c:pt>
                <c:pt idx="12">
                  <c:v>259292</c:v>
                </c:pt>
                <c:pt idx="13">
                  <c:v>259264</c:v>
                </c:pt>
                <c:pt idx="14">
                  <c:v>259237</c:v>
                </c:pt>
                <c:pt idx="15">
                  <c:v>259161</c:v>
                </c:pt>
                <c:pt idx="16">
                  <c:v>259094</c:v>
                </c:pt>
                <c:pt idx="17">
                  <c:v>259074</c:v>
                </c:pt>
                <c:pt idx="18">
                  <c:v>259057</c:v>
                </c:pt>
                <c:pt idx="19">
                  <c:v>259040</c:v>
                </c:pt>
                <c:pt idx="20">
                  <c:v>259025</c:v>
                </c:pt>
                <c:pt idx="21">
                  <c:v>259010</c:v>
                </c:pt>
                <c:pt idx="22">
                  <c:v>258998</c:v>
                </c:pt>
                <c:pt idx="23">
                  <c:v>258991</c:v>
                </c:pt>
                <c:pt idx="24">
                  <c:v>258974</c:v>
                </c:pt>
                <c:pt idx="25">
                  <c:v>258973</c:v>
                </c:pt>
                <c:pt idx="26">
                  <c:v>258971</c:v>
                </c:pt>
                <c:pt idx="27">
                  <c:v>258959</c:v>
                </c:pt>
                <c:pt idx="28">
                  <c:v>258949</c:v>
                </c:pt>
                <c:pt idx="29">
                  <c:v>258934</c:v>
                </c:pt>
                <c:pt idx="30">
                  <c:v>258925</c:v>
                </c:pt>
              </c:numCache>
            </c:numRef>
          </c:val>
          <c:smooth val="0"/>
          <c:extLst>
            <c:ext xmlns:c16="http://schemas.microsoft.com/office/drawing/2014/chart" uri="{C3380CC4-5D6E-409C-BE32-E72D297353CC}">
              <c16:uniqueId val="{00000001-BA71-4804-A794-CC470FB7648F}"/>
            </c:ext>
          </c:extLst>
        </c:ser>
        <c:ser>
          <c:idx val="2"/>
          <c:order val="2"/>
          <c:tx>
            <c:strRef>
              <c:f>Sheet1!$D$1</c:f>
              <c:strCache>
                <c:ptCount val="1"/>
                <c:pt idx="0">
                  <c:v>Bosch Professional Power Tools and Accessories</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2078382</c:v>
                </c:pt>
                <c:pt idx="1">
                  <c:v>2078576</c:v>
                </c:pt>
                <c:pt idx="2">
                  <c:v>2078862</c:v>
                </c:pt>
                <c:pt idx="3">
                  <c:v>2078995</c:v>
                </c:pt>
                <c:pt idx="4">
                  <c:v>2079344</c:v>
                </c:pt>
                <c:pt idx="5">
                  <c:v>2079820</c:v>
                </c:pt>
                <c:pt idx="6">
                  <c:v>2080443</c:v>
                </c:pt>
                <c:pt idx="7">
                  <c:v>2081001</c:v>
                </c:pt>
                <c:pt idx="8">
                  <c:v>2081723</c:v>
                </c:pt>
                <c:pt idx="9">
                  <c:v>2082304</c:v>
                </c:pt>
                <c:pt idx="10">
                  <c:v>2083000</c:v>
                </c:pt>
                <c:pt idx="11">
                  <c:v>2083579</c:v>
                </c:pt>
                <c:pt idx="12">
                  <c:v>2084178</c:v>
                </c:pt>
                <c:pt idx="13">
                  <c:v>2084526</c:v>
                </c:pt>
                <c:pt idx="14">
                  <c:v>2084894</c:v>
                </c:pt>
                <c:pt idx="15">
                  <c:v>2085141</c:v>
                </c:pt>
                <c:pt idx="16">
                  <c:v>2085427</c:v>
                </c:pt>
                <c:pt idx="17">
                  <c:v>2085816</c:v>
                </c:pt>
                <c:pt idx="18">
                  <c:v>2086234</c:v>
                </c:pt>
                <c:pt idx="19">
                  <c:v>2086575</c:v>
                </c:pt>
                <c:pt idx="20">
                  <c:v>2087073</c:v>
                </c:pt>
                <c:pt idx="21">
                  <c:v>2087482</c:v>
                </c:pt>
                <c:pt idx="22">
                  <c:v>2087967</c:v>
                </c:pt>
                <c:pt idx="23">
                  <c:v>2088423</c:v>
                </c:pt>
                <c:pt idx="24">
                  <c:v>2088891</c:v>
                </c:pt>
                <c:pt idx="25">
                  <c:v>2089149</c:v>
                </c:pt>
                <c:pt idx="26">
                  <c:v>2089639</c:v>
                </c:pt>
                <c:pt idx="27">
                  <c:v>2090178</c:v>
                </c:pt>
                <c:pt idx="28">
                  <c:v>2090702</c:v>
                </c:pt>
                <c:pt idx="29">
                  <c:v>2091110</c:v>
                </c:pt>
                <c:pt idx="30">
                  <c:v>2091476</c:v>
                </c:pt>
              </c:numCache>
            </c:numRef>
          </c:val>
          <c:smooth val="0"/>
          <c:extLst>
            <c:ext xmlns:c16="http://schemas.microsoft.com/office/drawing/2014/chart" uri="{C3380CC4-5D6E-409C-BE32-E72D297353CC}">
              <c16:uniqueId val="{00000002-BA71-4804-A794-CC470FB7648F}"/>
            </c:ext>
          </c:extLst>
        </c:ser>
        <c:ser>
          <c:idx val="3"/>
          <c:order val="3"/>
          <c:tx>
            <c:strRef>
              <c:f>Sheet1!$E$1</c:f>
              <c:strCache>
                <c:ptCount val="1"/>
                <c:pt idx="0">
                  <c:v>Bosch Ferramentas Elétricas Profissionais e Acessórios Brazil</c:v>
                </c:pt>
              </c:strCache>
            </c:strRef>
          </c:tx>
          <c:spPr>
            <a:ln w="28575" cap="rnd">
              <a:solidFill>
                <a:schemeClr val="accent4"/>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Sheet1!$E$2:$E$32</c:f>
              <c:numCache>
                <c:formatCode>General</c:formatCode>
                <c:ptCount val="31"/>
                <c:pt idx="0">
                  <c:v>2078381</c:v>
                </c:pt>
                <c:pt idx="1">
                  <c:v>2078576</c:v>
                </c:pt>
                <c:pt idx="2">
                  <c:v>2078863</c:v>
                </c:pt>
                <c:pt idx="3">
                  <c:v>2078996</c:v>
                </c:pt>
                <c:pt idx="4">
                  <c:v>2079345</c:v>
                </c:pt>
                <c:pt idx="5">
                  <c:v>2079821</c:v>
                </c:pt>
                <c:pt idx="6">
                  <c:v>2080443</c:v>
                </c:pt>
                <c:pt idx="7">
                  <c:v>2081001</c:v>
                </c:pt>
                <c:pt idx="8">
                  <c:v>2081723</c:v>
                </c:pt>
                <c:pt idx="9">
                  <c:v>2082303</c:v>
                </c:pt>
                <c:pt idx="10">
                  <c:v>2083002</c:v>
                </c:pt>
                <c:pt idx="11">
                  <c:v>2083579</c:v>
                </c:pt>
                <c:pt idx="12">
                  <c:v>2084178</c:v>
                </c:pt>
                <c:pt idx="13">
                  <c:v>2084526</c:v>
                </c:pt>
                <c:pt idx="14">
                  <c:v>2084893</c:v>
                </c:pt>
                <c:pt idx="15">
                  <c:v>2085141</c:v>
                </c:pt>
                <c:pt idx="16">
                  <c:v>2085427</c:v>
                </c:pt>
                <c:pt idx="17">
                  <c:v>2085816</c:v>
                </c:pt>
                <c:pt idx="18">
                  <c:v>2086235</c:v>
                </c:pt>
                <c:pt idx="19">
                  <c:v>2086575</c:v>
                </c:pt>
                <c:pt idx="20">
                  <c:v>2087073</c:v>
                </c:pt>
                <c:pt idx="21">
                  <c:v>2087482</c:v>
                </c:pt>
                <c:pt idx="22">
                  <c:v>2087967</c:v>
                </c:pt>
                <c:pt idx="23">
                  <c:v>2088423</c:v>
                </c:pt>
                <c:pt idx="24">
                  <c:v>2088891</c:v>
                </c:pt>
                <c:pt idx="25">
                  <c:v>2089149</c:v>
                </c:pt>
                <c:pt idx="26">
                  <c:v>2089639</c:v>
                </c:pt>
                <c:pt idx="27">
                  <c:v>2090178</c:v>
                </c:pt>
                <c:pt idx="28">
                  <c:v>2090702</c:v>
                </c:pt>
                <c:pt idx="29">
                  <c:v>2091111</c:v>
                </c:pt>
                <c:pt idx="30">
                  <c:v>2091476</c:v>
                </c:pt>
              </c:numCache>
            </c:numRef>
          </c:val>
          <c:smooth val="0"/>
          <c:extLst>
            <c:ext xmlns:c16="http://schemas.microsoft.com/office/drawing/2014/chart" uri="{C3380CC4-5D6E-409C-BE32-E72D297353CC}">
              <c16:uniqueId val="{00000003-BA71-4804-A794-CC470FB7648F}"/>
            </c:ext>
          </c:extLst>
        </c:ser>
        <c:ser>
          <c:idx val="4"/>
          <c:order val="4"/>
          <c:tx>
            <c:strRef>
              <c:f>Sheet1!$F$1</c:f>
              <c:strCache>
                <c:ptCount val="1"/>
                <c:pt idx="0">
                  <c:v>Bosch Professional Power Tools and Accessories Global</c:v>
                </c:pt>
              </c:strCache>
            </c:strRef>
          </c:tx>
          <c:spPr>
            <a:ln w="28575" cap="rnd">
              <a:solidFill>
                <a:schemeClr val="accent5"/>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Sheet1!$F$2:$F$32</c:f>
              <c:numCache>
                <c:formatCode>General</c:formatCode>
                <c:ptCount val="31"/>
                <c:pt idx="0">
                  <c:v>2078380</c:v>
                </c:pt>
                <c:pt idx="1">
                  <c:v>2078575</c:v>
                </c:pt>
                <c:pt idx="2">
                  <c:v>2078863</c:v>
                </c:pt>
                <c:pt idx="3">
                  <c:v>2078999</c:v>
                </c:pt>
                <c:pt idx="4">
                  <c:v>2079346</c:v>
                </c:pt>
                <c:pt idx="5">
                  <c:v>2079822</c:v>
                </c:pt>
                <c:pt idx="6">
                  <c:v>2080444</c:v>
                </c:pt>
                <c:pt idx="7">
                  <c:v>2081002</c:v>
                </c:pt>
                <c:pt idx="8">
                  <c:v>2081724</c:v>
                </c:pt>
                <c:pt idx="9">
                  <c:v>2082303</c:v>
                </c:pt>
                <c:pt idx="10">
                  <c:v>2083003</c:v>
                </c:pt>
                <c:pt idx="11">
                  <c:v>2083580</c:v>
                </c:pt>
                <c:pt idx="12">
                  <c:v>2084177</c:v>
                </c:pt>
                <c:pt idx="13">
                  <c:v>2084526</c:v>
                </c:pt>
                <c:pt idx="14">
                  <c:v>2084894</c:v>
                </c:pt>
                <c:pt idx="15">
                  <c:v>2085142</c:v>
                </c:pt>
                <c:pt idx="16">
                  <c:v>2085427</c:v>
                </c:pt>
                <c:pt idx="17">
                  <c:v>2085815</c:v>
                </c:pt>
                <c:pt idx="18">
                  <c:v>2086235</c:v>
                </c:pt>
                <c:pt idx="19">
                  <c:v>2086583</c:v>
                </c:pt>
                <c:pt idx="20">
                  <c:v>2087073</c:v>
                </c:pt>
                <c:pt idx="21">
                  <c:v>2087482</c:v>
                </c:pt>
                <c:pt idx="22">
                  <c:v>2087967</c:v>
                </c:pt>
                <c:pt idx="23">
                  <c:v>2088425</c:v>
                </c:pt>
                <c:pt idx="24">
                  <c:v>2088891</c:v>
                </c:pt>
                <c:pt idx="25">
                  <c:v>2089149</c:v>
                </c:pt>
                <c:pt idx="26">
                  <c:v>2089639</c:v>
                </c:pt>
                <c:pt idx="27">
                  <c:v>2090182</c:v>
                </c:pt>
                <c:pt idx="28">
                  <c:v>2090702</c:v>
                </c:pt>
                <c:pt idx="29">
                  <c:v>2091112</c:v>
                </c:pt>
                <c:pt idx="30">
                  <c:v>2091477</c:v>
                </c:pt>
              </c:numCache>
            </c:numRef>
          </c:val>
          <c:smooth val="0"/>
          <c:extLst>
            <c:ext xmlns:c16="http://schemas.microsoft.com/office/drawing/2014/chart" uri="{C3380CC4-5D6E-409C-BE32-E72D297353CC}">
              <c16:uniqueId val="{00000004-BA71-4804-A794-CC470FB7648F}"/>
            </c:ext>
          </c:extLst>
        </c:ser>
        <c:ser>
          <c:idx val="5"/>
          <c:order val="5"/>
          <c:tx>
            <c:strRef>
              <c:f>Sheet1!$G$1</c:f>
              <c:strCache>
                <c:ptCount val="1"/>
                <c:pt idx="0">
                  <c:v>Bosch Herramientas Eléctricas Profesionales y Accesorios Argentina</c:v>
                </c:pt>
              </c:strCache>
            </c:strRef>
          </c:tx>
          <c:spPr>
            <a:ln w="28575" cap="rnd">
              <a:solidFill>
                <a:schemeClr val="accent6"/>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Sheet1!$G$2:$G$32</c:f>
              <c:numCache>
                <c:formatCode>General</c:formatCode>
                <c:ptCount val="31"/>
                <c:pt idx="4">
                  <c:v>2079346</c:v>
                </c:pt>
                <c:pt idx="5">
                  <c:v>2079820</c:v>
                </c:pt>
                <c:pt idx="6">
                  <c:v>2080440</c:v>
                </c:pt>
                <c:pt idx="7">
                  <c:v>2080999</c:v>
                </c:pt>
                <c:pt idx="8">
                  <c:v>2081719</c:v>
                </c:pt>
                <c:pt idx="9">
                  <c:v>2082300</c:v>
                </c:pt>
                <c:pt idx="10">
                  <c:v>2083000</c:v>
                </c:pt>
                <c:pt idx="11">
                  <c:v>2083574</c:v>
                </c:pt>
                <c:pt idx="12">
                  <c:v>2084176</c:v>
                </c:pt>
                <c:pt idx="13">
                  <c:v>2084524</c:v>
                </c:pt>
                <c:pt idx="14">
                  <c:v>2084891</c:v>
                </c:pt>
                <c:pt idx="15">
                  <c:v>2085142</c:v>
                </c:pt>
                <c:pt idx="16">
                  <c:v>2085425</c:v>
                </c:pt>
                <c:pt idx="17">
                  <c:v>2085817</c:v>
                </c:pt>
                <c:pt idx="18">
                  <c:v>2086234</c:v>
                </c:pt>
                <c:pt idx="19">
                  <c:v>2086575</c:v>
                </c:pt>
                <c:pt idx="20">
                  <c:v>2087069</c:v>
                </c:pt>
                <c:pt idx="21">
                  <c:v>2087479</c:v>
                </c:pt>
                <c:pt idx="22">
                  <c:v>2087965</c:v>
                </c:pt>
                <c:pt idx="23">
                  <c:v>2088421</c:v>
                </c:pt>
                <c:pt idx="24">
                  <c:v>2088890</c:v>
                </c:pt>
                <c:pt idx="25">
                  <c:v>2089151</c:v>
                </c:pt>
                <c:pt idx="26">
                  <c:v>2089637</c:v>
                </c:pt>
                <c:pt idx="27">
                  <c:v>2090176</c:v>
                </c:pt>
                <c:pt idx="28">
                  <c:v>2090695</c:v>
                </c:pt>
                <c:pt idx="29">
                  <c:v>2091109</c:v>
                </c:pt>
                <c:pt idx="30">
                  <c:v>2091480</c:v>
                </c:pt>
              </c:numCache>
            </c:numRef>
          </c:val>
          <c:smooth val="0"/>
          <c:extLst>
            <c:ext xmlns:c16="http://schemas.microsoft.com/office/drawing/2014/chart" uri="{C3380CC4-5D6E-409C-BE32-E72D297353CC}">
              <c16:uniqueId val="{00000005-BA71-4804-A794-CC470FB7648F}"/>
            </c:ext>
          </c:extLst>
        </c:ser>
        <c:ser>
          <c:idx val="6"/>
          <c:order val="6"/>
          <c:tx>
            <c:strRef>
              <c:f>Sheet1!$H$1</c:f>
              <c:strCache>
                <c:ptCount val="1"/>
                <c:pt idx="0">
                  <c:v>Bosch Herramientas Eléctricas Profesionales y Accesorios Chile</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Sheet1!$H$2:$H$32</c:f>
              <c:numCache>
                <c:formatCode>General</c:formatCode>
                <c:ptCount val="31"/>
                <c:pt idx="4">
                  <c:v>2079342</c:v>
                </c:pt>
                <c:pt idx="5">
                  <c:v>2079821</c:v>
                </c:pt>
                <c:pt idx="6">
                  <c:v>2080442</c:v>
                </c:pt>
                <c:pt idx="7">
                  <c:v>2081001</c:v>
                </c:pt>
                <c:pt idx="8">
                  <c:v>2081722</c:v>
                </c:pt>
                <c:pt idx="9">
                  <c:v>2082303</c:v>
                </c:pt>
                <c:pt idx="10">
                  <c:v>2083001</c:v>
                </c:pt>
                <c:pt idx="11">
                  <c:v>2083577</c:v>
                </c:pt>
                <c:pt idx="12">
                  <c:v>2084178</c:v>
                </c:pt>
                <c:pt idx="13">
                  <c:v>2084526</c:v>
                </c:pt>
                <c:pt idx="14">
                  <c:v>2084892</c:v>
                </c:pt>
                <c:pt idx="15">
                  <c:v>2085142</c:v>
                </c:pt>
                <c:pt idx="16">
                  <c:v>2085426</c:v>
                </c:pt>
                <c:pt idx="17">
                  <c:v>2085815</c:v>
                </c:pt>
                <c:pt idx="18">
                  <c:v>2086235</c:v>
                </c:pt>
                <c:pt idx="19">
                  <c:v>2086576</c:v>
                </c:pt>
                <c:pt idx="20">
                  <c:v>2087071</c:v>
                </c:pt>
                <c:pt idx="21">
                  <c:v>2087482</c:v>
                </c:pt>
                <c:pt idx="22">
                  <c:v>2087967</c:v>
                </c:pt>
                <c:pt idx="23">
                  <c:v>2088422</c:v>
                </c:pt>
                <c:pt idx="24">
                  <c:v>2088891</c:v>
                </c:pt>
                <c:pt idx="25">
                  <c:v>2089150</c:v>
                </c:pt>
                <c:pt idx="26">
                  <c:v>2089638</c:v>
                </c:pt>
                <c:pt idx="27">
                  <c:v>2090175</c:v>
                </c:pt>
                <c:pt idx="28">
                  <c:v>2090701</c:v>
                </c:pt>
                <c:pt idx="29">
                  <c:v>2091110</c:v>
                </c:pt>
                <c:pt idx="30">
                  <c:v>2091477</c:v>
                </c:pt>
              </c:numCache>
            </c:numRef>
          </c:val>
          <c:smooth val="0"/>
          <c:extLst>
            <c:ext xmlns:c16="http://schemas.microsoft.com/office/drawing/2014/chart" uri="{C3380CC4-5D6E-409C-BE32-E72D297353CC}">
              <c16:uniqueId val="{00000006-BA71-4804-A794-CC470FB7648F}"/>
            </c:ext>
          </c:extLst>
        </c:ser>
        <c:ser>
          <c:idx val="7"/>
          <c:order val="7"/>
          <c:tx>
            <c:strRef>
              <c:f>Sheet1!$I$1</c:f>
              <c:strCache>
                <c:ptCount val="1"/>
                <c:pt idx="0">
                  <c:v>Bosch Profesyonel Elektrikli El Aletleri ve Aksesuarları</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Sheet1!$I$2:$I$32</c:f>
              <c:numCache>
                <c:formatCode>General</c:formatCode>
                <c:ptCount val="31"/>
              </c:numCache>
            </c:numRef>
          </c:val>
          <c:smooth val="0"/>
          <c:extLst>
            <c:ext xmlns:c16="http://schemas.microsoft.com/office/drawing/2014/chart" uri="{C3380CC4-5D6E-409C-BE32-E72D297353CC}">
              <c16:uniqueId val="{00000007-BA71-4804-A794-CC470FB7648F}"/>
            </c:ext>
          </c:extLst>
        </c:ser>
        <c:dLbls>
          <c:showLegendKey val="0"/>
          <c:showVal val="0"/>
          <c:showCatName val="0"/>
          <c:showSerName val="0"/>
          <c:showPercent val="0"/>
          <c:showBubbleSize val="0"/>
        </c:dLbls>
        <c:smooth val="0"/>
        <c:axId val="405904616"/>
        <c:axId val="405898712"/>
      </c:lineChart>
      <c:dateAx>
        <c:axId val="405904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98712"/>
        <c:crosses val="autoZero"/>
        <c:auto val="1"/>
        <c:lblOffset val="100"/>
        <c:baseTimeUnit val="days"/>
      </c:dateAx>
      <c:valAx>
        <c:axId val="40589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10314</c:v>
                </c:pt>
                <c:pt idx="1">
                  <c:v>3589</c:v>
                </c:pt>
                <c:pt idx="2">
                  <c:v>3279</c:v>
                </c:pt>
                <c:pt idx="3">
                  <c:v>14627</c:v>
                </c:pt>
                <c:pt idx="4">
                  <c:v>13250</c:v>
                </c:pt>
                <c:pt idx="5">
                  <c:v>3708</c:v>
                </c:pt>
                <c:pt idx="6">
                  <c:v>1765</c:v>
                </c:pt>
                <c:pt idx="7">
                  <c:v>9281</c:v>
                </c:pt>
                <c:pt idx="8">
                  <c:v>11067</c:v>
                </c:pt>
                <c:pt idx="9">
                  <c:v>4806</c:v>
                </c:pt>
                <c:pt idx="10">
                  <c:v>2264</c:v>
                </c:pt>
                <c:pt idx="11">
                  <c:v>10743</c:v>
                </c:pt>
                <c:pt idx="12">
                  <c:v>2190</c:v>
                </c:pt>
                <c:pt idx="13">
                  <c:v>13251</c:v>
                </c:pt>
                <c:pt idx="14">
                  <c:v>8903</c:v>
                </c:pt>
                <c:pt idx="15">
                  <c:v>7910</c:v>
                </c:pt>
                <c:pt idx="16">
                  <c:v>3159</c:v>
                </c:pt>
                <c:pt idx="17">
                  <c:v>1438</c:v>
                </c:pt>
                <c:pt idx="18">
                  <c:v>7634</c:v>
                </c:pt>
                <c:pt idx="19">
                  <c:v>7681</c:v>
                </c:pt>
                <c:pt idx="20">
                  <c:v>7755</c:v>
                </c:pt>
                <c:pt idx="21">
                  <c:v>2807</c:v>
                </c:pt>
                <c:pt idx="22">
                  <c:v>6046</c:v>
                </c:pt>
                <c:pt idx="23">
                  <c:v>2149</c:v>
                </c:pt>
                <c:pt idx="24">
                  <c:v>1823</c:v>
                </c:pt>
                <c:pt idx="25">
                  <c:v>1707</c:v>
                </c:pt>
                <c:pt idx="26">
                  <c:v>397</c:v>
                </c:pt>
                <c:pt idx="27">
                  <c:v>5735</c:v>
                </c:pt>
                <c:pt idx="28">
                  <c:v>5881</c:v>
                </c:pt>
                <c:pt idx="29">
                  <c:v>1266</c:v>
                </c:pt>
                <c:pt idx="30">
                  <c:v>2036</c:v>
                </c:pt>
              </c:numCache>
            </c:numRef>
          </c:val>
          <c:smooth val="0"/>
          <c:extLst>
            <c:ext xmlns:c16="http://schemas.microsoft.com/office/drawing/2014/chart" uri="{C3380CC4-5D6E-409C-BE32-E72D297353CC}">
              <c16:uniqueId val="{00000000-5B30-4209-B028-8B816AE39A85}"/>
            </c:ext>
          </c:extLst>
        </c:ser>
        <c:dLbls>
          <c:showLegendKey val="0"/>
          <c:showVal val="0"/>
          <c:showCatName val="0"/>
          <c:showSerName val="0"/>
          <c:showPercent val="0"/>
          <c:showBubbleSize val="0"/>
        </c:dLbls>
        <c:smooth val="0"/>
        <c:axId val="530790312"/>
        <c:axId val="530794904"/>
      </c:lineChart>
      <c:dateAx>
        <c:axId val="530790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794904"/>
        <c:crosses val="autoZero"/>
        <c:auto val="1"/>
        <c:lblOffset val="100"/>
        <c:baseTimeUnit val="days"/>
      </c:dateAx>
      <c:valAx>
        <c:axId val="530794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790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14510</c:v>
                </c:pt>
                <c:pt idx="1">
                  <c:v>4431</c:v>
                </c:pt>
                <c:pt idx="2">
                  <c:v>4080</c:v>
                </c:pt>
                <c:pt idx="3">
                  <c:v>18472</c:v>
                </c:pt>
                <c:pt idx="4">
                  <c:v>18573</c:v>
                </c:pt>
                <c:pt idx="5">
                  <c:v>4529</c:v>
                </c:pt>
                <c:pt idx="6">
                  <c:v>2286</c:v>
                </c:pt>
                <c:pt idx="7">
                  <c:v>12343</c:v>
                </c:pt>
                <c:pt idx="8">
                  <c:v>15325</c:v>
                </c:pt>
                <c:pt idx="9">
                  <c:v>6072</c:v>
                </c:pt>
                <c:pt idx="10">
                  <c:v>3080</c:v>
                </c:pt>
                <c:pt idx="11">
                  <c:v>14479</c:v>
                </c:pt>
                <c:pt idx="12">
                  <c:v>2901</c:v>
                </c:pt>
                <c:pt idx="13">
                  <c:v>20751</c:v>
                </c:pt>
                <c:pt idx="14">
                  <c:v>14466</c:v>
                </c:pt>
                <c:pt idx="15">
                  <c:v>12177</c:v>
                </c:pt>
                <c:pt idx="16">
                  <c:v>4983</c:v>
                </c:pt>
                <c:pt idx="17">
                  <c:v>2388</c:v>
                </c:pt>
                <c:pt idx="18">
                  <c:v>10893</c:v>
                </c:pt>
                <c:pt idx="19">
                  <c:v>11365</c:v>
                </c:pt>
                <c:pt idx="20">
                  <c:v>12272</c:v>
                </c:pt>
                <c:pt idx="21">
                  <c:v>3890</c:v>
                </c:pt>
                <c:pt idx="22">
                  <c:v>8444</c:v>
                </c:pt>
                <c:pt idx="23">
                  <c:v>3018</c:v>
                </c:pt>
                <c:pt idx="24">
                  <c:v>2460</c:v>
                </c:pt>
                <c:pt idx="25">
                  <c:v>2375</c:v>
                </c:pt>
                <c:pt idx="26">
                  <c:v>588</c:v>
                </c:pt>
                <c:pt idx="27">
                  <c:v>7635</c:v>
                </c:pt>
                <c:pt idx="28">
                  <c:v>9164</c:v>
                </c:pt>
                <c:pt idx="29">
                  <c:v>1805</c:v>
                </c:pt>
                <c:pt idx="30">
                  <c:v>3050</c:v>
                </c:pt>
              </c:numCache>
            </c:numRef>
          </c:val>
          <c:smooth val="0"/>
          <c:extLst>
            <c:ext xmlns:c16="http://schemas.microsoft.com/office/drawing/2014/chart" uri="{C3380CC4-5D6E-409C-BE32-E72D297353CC}">
              <c16:uniqueId val="{00000000-DCF2-46CB-88AB-B3A9E902040E}"/>
            </c:ext>
          </c:extLst>
        </c:ser>
        <c:dLbls>
          <c:showLegendKey val="0"/>
          <c:showVal val="0"/>
          <c:showCatName val="0"/>
          <c:showSerName val="0"/>
          <c:showPercent val="0"/>
          <c:showBubbleSize val="0"/>
        </c:dLbls>
        <c:smooth val="0"/>
        <c:axId val="530802776"/>
        <c:axId val="530805072"/>
      </c:lineChart>
      <c:dateAx>
        <c:axId val="53080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805072"/>
        <c:crosses val="autoZero"/>
        <c:auto val="1"/>
        <c:lblOffset val="100"/>
        <c:baseTimeUnit val="days"/>
      </c:dateAx>
      <c:valAx>
        <c:axId val="53080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80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5</c:v>
                </c:pt>
                <c:pt idx="1">
                  <c:v>1</c:v>
                </c:pt>
                <c:pt idx="2">
                  <c:v>0</c:v>
                </c:pt>
                <c:pt idx="3">
                  <c:v>0</c:v>
                </c:pt>
                <c:pt idx="4">
                  <c:v>1</c:v>
                </c:pt>
                <c:pt idx="5">
                  <c:v>2</c:v>
                </c:pt>
                <c:pt idx="6">
                  <c:v>3</c:v>
                </c:pt>
                <c:pt idx="7">
                  <c:v>1</c:v>
                </c:pt>
                <c:pt idx="8">
                  <c:v>0</c:v>
                </c:pt>
                <c:pt idx="9">
                  <c:v>2</c:v>
                </c:pt>
                <c:pt idx="10">
                  <c:v>1</c:v>
                </c:pt>
                <c:pt idx="11">
                  <c:v>0</c:v>
                </c:pt>
                <c:pt idx="12">
                  <c:v>3</c:v>
                </c:pt>
                <c:pt idx="13">
                  <c:v>3</c:v>
                </c:pt>
                <c:pt idx="14">
                  <c:v>1</c:v>
                </c:pt>
                <c:pt idx="15">
                  <c:v>1</c:v>
                </c:pt>
                <c:pt idx="16">
                  <c:v>0</c:v>
                </c:pt>
                <c:pt idx="17">
                  <c:v>1</c:v>
                </c:pt>
                <c:pt idx="18">
                  <c:v>0</c:v>
                </c:pt>
                <c:pt idx="19">
                  <c:v>0</c:v>
                </c:pt>
                <c:pt idx="20">
                  <c:v>2</c:v>
                </c:pt>
                <c:pt idx="21">
                  <c:v>2</c:v>
                </c:pt>
                <c:pt idx="22">
                  <c:v>0</c:v>
                </c:pt>
                <c:pt idx="23">
                  <c:v>1</c:v>
                </c:pt>
                <c:pt idx="24">
                  <c:v>2</c:v>
                </c:pt>
                <c:pt idx="25">
                  <c:v>2</c:v>
                </c:pt>
                <c:pt idx="26">
                  <c:v>1</c:v>
                </c:pt>
                <c:pt idx="27">
                  <c:v>0</c:v>
                </c:pt>
                <c:pt idx="28">
                  <c:v>1</c:v>
                </c:pt>
                <c:pt idx="29">
                  <c:v>1</c:v>
                </c:pt>
                <c:pt idx="30">
                  <c:v>0</c:v>
                </c:pt>
              </c:numCache>
            </c:numRef>
          </c:val>
          <c:smooth val="0"/>
          <c:extLst>
            <c:ext xmlns:c16="http://schemas.microsoft.com/office/drawing/2014/chart" uri="{C3380CC4-5D6E-409C-BE32-E72D297353CC}">
              <c16:uniqueId val="{00000000-599E-4F0E-9379-5D43197DD1B7}"/>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27</c:v>
                </c:pt>
                <c:pt idx="1">
                  <c:v>9</c:v>
                </c:pt>
                <c:pt idx="2">
                  <c:v>3</c:v>
                </c:pt>
                <c:pt idx="3">
                  <c:v>1</c:v>
                </c:pt>
                <c:pt idx="4">
                  <c:v>3</c:v>
                </c:pt>
                <c:pt idx="5">
                  <c:v>0</c:v>
                </c:pt>
                <c:pt idx="6">
                  <c:v>1</c:v>
                </c:pt>
                <c:pt idx="7">
                  <c:v>0</c:v>
                </c:pt>
                <c:pt idx="8">
                  <c:v>0</c:v>
                </c:pt>
                <c:pt idx="9">
                  <c:v>1</c:v>
                </c:pt>
                <c:pt idx="10">
                  <c:v>0</c:v>
                </c:pt>
                <c:pt idx="11">
                  <c:v>0</c:v>
                </c:pt>
                <c:pt idx="12">
                  <c:v>4</c:v>
                </c:pt>
                <c:pt idx="13">
                  <c:v>2</c:v>
                </c:pt>
                <c:pt idx="14">
                  <c:v>0</c:v>
                </c:pt>
                <c:pt idx="15">
                  <c:v>1</c:v>
                </c:pt>
                <c:pt idx="16">
                  <c:v>0</c:v>
                </c:pt>
                <c:pt idx="17">
                  <c:v>2</c:v>
                </c:pt>
                <c:pt idx="18">
                  <c:v>1</c:v>
                </c:pt>
                <c:pt idx="19">
                  <c:v>0</c:v>
                </c:pt>
                <c:pt idx="20">
                  <c:v>0</c:v>
                </c:pt>
                <c:pt idx="21">
                  <c:v>0</c:v>
                </c:pt>
                <c:pt idx="22">
                  <c:v>0</c:v>
                </c:pt>
                <c:pt idx="23">
                  <c:v>0</c:v>
                </c:pt>
                <c:pt idx="24">
                  <c:v>1</c:v>
                </c:pt>
                <c:pt idx="25">
                  <c:v>0</c:v>
                </c:pt>
                <c:pt idx="26">
                  <c:v>1</c:v>
                </c:pt>
                <c:pt idx="27">
                  <c:v>1</c:v>
                </c:pt>
                <c:pt idx="28">
                  <c:v>1</c:v>
                </c:pt>
                <c:pt idx="29">
                  <c:v>1</c:v>
                </c:pt>
                <c:pt idx="30">
                  <c:v>2</c:v>
                </c:pt>
              </c:numCache>
            </c:numRef>
          </c:val>
          <c:smooth val="0"/>
          <c:extLst>
            <c:ext xmlns:c16="http://schemas.microsoft.com/office/drawing/2014/chart" uri="{C3380CC4-5D6E-409C-BE32-E72D297353CC}">
              <c16:uniqueId val="{00000001-599E-4F0E-9379-5D43197DD1B7}"/>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0</c:v>
                </c:pt>
                <c:pt idx="1">
                  <c:v>0</c:v>
                </c:pt>
                <c:pt idx="2">
                  <c:v>0</c:v>
                </c:pt>
                <c:pt idx="3">
                  <c:v>0</c:v>
                </c:pt>
                <c:pt idx="4">
                  <c:v>0</c:v>
                </c:pt>
                <c:pt idx="5">
                  <c:v>0</c:v>
                </c:pt>
                <c:pt idx="6">
                  <c:v>1</c:v>
                </c:pt>
                <c:pt idx="7">
                  <c:v>0</c:v>
                </c:pt>
                <c:pt idx="8">
                  <c:v>0</c:v>
                </c:pt>
                <c:pt idx="9">
                  <c:v>0</c:v>
                </c:pt>
                <c:pt idx="10">
                  <c:v>0</c:v>
                </c:pt>
                <c:pt idx="11">
                  <c:v>1</c:v>
                </c:pt>
                <c:pt idx="12">
                  <c:v>1</c:v>
                </c:pt>
                <c:pt idx="13">
                  <c:v>0</c:v>
                </c:pt>
                <c:pt idx="14">
                  <c:v>1</c:v>
                </c:pt>
                <c:pt idx="15">
                  <c:v>0</c:v>
                </c:pt>
                <c:pt idx="16">
                  <c:v>0</c:v>
                </c:pt>
                <c:pt idx="17">
                  <c:v>0</c:v>
                </c:pt>
                <c:pt idx="18">
                  <c:v>0</c:v>
                </c:pt>
                <c:pt idx="19">
                  <c:v>1</c:v>
                </c:pt>
                <c:pt idx="20">
                  <c:v>1</c:v>
                </c:pt>
                <c:pt idx="21">
                  <c:v>1</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2-599E-4F0E-9379-5D43197DD1B7}"/>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599E-4F0E-9379-5D43197DD1B7}"/>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Sheet1!$F$2:$F$32</c:f>
              <c:numCache>
                <c:formatCode>General</c:formatCode>
                <c:ptCount val="31"/>
                <c:pt idx="0">
                  <c:v>0</c:v>
                </c:pt>
                <c:pt idx="1">
                  <c:v>1</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1</c:v>
                </c:pt>
                <c:pt idx="20">
                  <c:v>0</c:v>
                </c:pt>
                <c:pt idx="21">
                  <c:v>1</c:v>
                </c:pt>
                <c:pt idx="22">
                  <c:v>1</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599E-4F0E-9379-5D43197DD1B7}"/>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Sheet1!$G$2:$G$32</c:f>
              <c:numCache>
                <c:formatCode>General</c:formatCode>
                <c:ptCount val="31"/>
                <c:pt idx="0">
                  <c:v>0</c:v>
                </c:pt>
                <c:pt idx="1">
                  <c:v>1</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1</c:v>
                </c:pt>
                <c:pt idx="24">
                  <c:v>0</c:v>
                </c:pt>
                <c:pt idx="25">
                  <c:v>0</c:v>
                </c:pt>
                <c:pt idx="26">
                  <c:v>1</c:v>
                </c:pt>
                <c:pt idx="27">
                  <c:v>0</c:v>
                </c:pt>
                <c:pt idx="28">
                  <c:v>0</c:v>
                </c:pt>
                <c:pt idx="29">
                  <c:v>1</c:v>
                </c:pt>
                <c:pt idx="30">
                  <c:v>0</c:v>
                </c:pt>
              </c:numCache>
            </c:numRef>
          </c:val>
          <c:smooth val="0"/>
          <c:extLst>
            <c:ext xmlns:c16="http://schemas.microsoft.com/office/drawing/2014/chart" uri="{C3380CC4-5D6E-409C-BE32-E72D297353CC}">
              <c16:uniqueId val="{00000005-599E-4F0E-9379-5D43197DD1B7}"/>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599E-4F0E-9379-5D43197DD1B7}"/>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599E-4F0E-9379-5D43197DD1B7}"/>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Sheet1!$J$2:$J$32</c:f>
              <c:numCache>
                <c:formatCode>General</c:formatCode>
                <c:ptCount val="31"/>
                <c:pt idx="0">
                  <c:v>5</c:v>
                </c:pt>
                <c:pt idx="1">
                  <c:v>1</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8-599E-4F0E-9379-5D43197DD1B7}"/>
            </c:ext>
          </c:extLst>
        </c:ser>
        <c:dLbls>
          <c:showLegendKey val="0"/>
          <c:showVal val="0"/>
          <c:showCatName val="0"/>
          <c:showSerName val="0"/>
          <c:showPercent val="0"/>
          <c:showBubbleSize val="0"/>
        </c:dLbls>
        <c:smooth val="0"/>
        <c:axId val="530809992"/>
        <c:axId val="530804744"/>
      </c:lineChart>
      <c:dateAx>
        <c:axId val="530809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804744"/>
        <c:crosses val="autoZero"/>
        <c:auto val="1"/>
        <c:lblOffset val="100"/>
        <c:baseTimeUnit val="days"/>
      </c:dateAx>
      <c:valAx>
        <c:axId val="530804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80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LEROY MERLIN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c:v>
                </c:pt>
                <c:pt idx="1">
                  <c:v>1</c:v>
                </c:pt>
                <c:pt idx="2">
                  <c:v>4</c:v>
                </c:pt>
                <c:pt idx="3">
                  <c:v>4</c:v>
                </c:pt>
                <c:pt idx="4">
                  <c:v>3</c:v>
                </c:pt>
              </c:numCache>
            </c:numRef>
          </c:val>
          <c:extLst>
            <c:ext xmlns:c16="http://schemas.microsoft.com/office/drawing/2014/chart" uri="{C3380CC4-5D6E-409C-BE32-E72D297353CC}">
              <c16:uniqueId val="{00000000-4F9A-4A8D-A5C9-15FD6E2613BF}"/>
            </c:ext>
          </c:extLst>
        </c:ser>
        <c:ser>
          <c:idx val="1"/>
          <c:order val="1"/>
          <c:tx>
            <c:strRef>
              <c:f>Sheet1!$C$1</c:f>
              <c:strCache>
                <c:ptCount val="1"/>
                <c:pt idx="0">
                  <c:v>Castorama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1</c:v>
                </c:pt>
                <c:pt idx="1">
                  <c:v>0</c:v>
                </c:pt>
                <c:pt idx="2">
                  <c:v>3</c:v>
                </c:pt>
                <c:pt idx="3">
                  <c:v>1</c:v>
                </c:pt>
                <c:pt idx="4">
                  <c:v>5</c:v>
                </c:pt>
              </c:numCache>
            </c:numRef>
          </c:val>
          <c:extLst>
            <c:ext xmlns:c16="http://schemas.microsoft.com/office/drawing/2014/chart" uri="{C3380CC4-5D6E-409C-BE32-E72D297353CC}">
              <c16:uniqueId val="{00000001-4F9A-4A8D-A5C9-15FD6E2613BF}"/>
            </c:ext>
          </c:extLst>
        </c:ser>
        <c:ser>
          <c:idx val="2"/>
          <c:order val="2"/>
          <c:tx>
            <c:strRef>
              <c:f>Sheet1!$D$1</c:f>
              <c:strCache>
                <c:ptCount val="1"/>
                <c:pt idx="0">
                  <c:v>botanic®</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2</c:v>
                </c:pt>
                <c:pt idx="2">
                  <c:v>0</c:v>
                </c:pt>
                <c:pt idx="3">
                  <c:v>1</c:v>
                </c:pt>
                <c:pt idx="4">
                  <c:v>0</c:v>
                </c:pt>
              </c:numCache>
            </c:numRef>
          </c:val>
          <c:extLst>
            <c:ext xmlns:c16="http://schemas.microsoft.com/office/drawing/2014/chart" uri="{C3380CC4-5D6E-409C-BE32-E72D297353CC}">
              <c16:uniqueId val="{00000002-4F9A-4A8D-A5C9-15FD6E2613BF}"/>
            </c:ext>
          </c:extLst>
        </c:ser>
        <c:ser>
          <c:idx val="3"/>
          <c:order val="3"/>
          <c:tx>
            <c:strRef>
              <c:f>Sheet1!$E$1</c:f>
              <c:strCache>
                <c:ptCount val="1"/>
                <c:pt idx="0">
                  <c:v>Bosch Bricolage &amp; Jardinage France</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4F9A-4A8D-A5C9-15FD6E2613BF}"/>
            </c:ext>
          </c:extLst>
        </c:ser>
        <c:ser>
          <c:idx val="4"/>
          <c:order val="4"/>
          <c:tx>
            <c:strRef>
              <c:f>Sheet1!$F$1</c:f>
              <c:strCache>
                <c:ptCount val="1"/>
                <c:pt idx="0">
                  <c:v>Mr.Bricolage</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1</c:v>
                </c:pt>
                <c:pt idx="1">
                  <c:v>1</c:v>
                </c:pt>
                <c:pt idx="2">
                  <c:v>0</c:v>
                </c:pt>
                <c:pt idx="3">
                  <c:v>0</c:v>
                </c:pt>
                <c:pt idx="4">
                  <c:v>0</c:v>
                </c:pt>
              </c:numCache>
            </c:numRef>
          </c:val>
          <c:extLst>
            <c:ext xmlns:c16="http://schemas.microsoft.com/office/drawing/2014/chart" uri="{C3380CC4-5D6E-409C-BE32-E72D297353CC}">
              <c16:uniqueId val="{00000004-4F9A-4A8D-A5C9-15FD6E2613BF}"/>
            </c:ext>
          </c:extLst>
        </c:ser>
        <c:ser>
          <c:idx val="5"/>
          <c:order val="5"/>
          <c:tx>
            <c:strRef>
              <c:f>Sheet1!$G$1</c:f>
              <c:strCache>
                <c:ptCount val="1"/>
                <c:pt idx="0">
                  <c:v>STIHL</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5-4F9A-4A8D-A5C9-15FD6E2613BF}"/>
            </c:ext>
          </c:extLst>
        </c:ser>
        <c:ser>
          <c:idx val="6"/>
          <c:order val="6"/>
          <c:tx>
            <c:strRef>
              <c:f>Sheet1!$H$1</c:f>
              <c:strCache>
                <c:ptCount val="1"/>
                <c:pt idx="0">
                  <c:v>Ryobi France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6-4F9A-4A8D-A5C9-15FD6E2613BF}"/>
            </c:ext>
          </c:extLst>
        </c:ser>
        <c:ser>
          <c:idx val="7"/>
          <c:order val="7"/>
          <c:tx>
            <c:strRef>
              <c:f>Sheet1!$I$1</c:f>
              <c:strCache>
                <c:ptCount val="1"/>
                <c:pt idx="0">
                  <c:v>AEG Powertools France</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4F9A-4A8D-A5C9-15FD6E2613BF}"/>
            </c:ext>
          </c:extLst>
        </c:ser>
        <c:ser>
          <c:idx val="8"/>
          <c:order val="8"/>
          <c:tx>
            <c:strRef>
              <c:f>Sheet1!$J$1</c:f>
              <c:strCache>
                <c:ptCount val="1"/>
                <c:pt idx="0">
                  <c:v>BLACK+DECKER France</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8-4F9A-4A8D-A5C9-15FD6E2613BF}"/>
            </c:ext>
          </c:extLst>
        </c:ser>
        <c:dLbls>
          <c:showLegendKey val="0"/>
          <c:showVal val="0"/>
          <c:showCatName val="0"/>
          <c:showSerName val="0"/>
          <c:showPercent val="0"/>
          <c:showBubbleSize val="0"/>
        </c:dLbls>
        <c:gapWidth val="219"/>
        <c:overlap val="-27"/>
        <c:axId val="530812616"/>
        <c:axId val="530818520"/>
      </c:barChart>
      <c:catAx>
        <c:axId val="530812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818520"/>
        <c:crosses val="autoZero"/>
        <c:auto val="1"/>
        <c:lblAlgn val="ctr"/>
        <c:lblOffset val="100"/>
        <c:noMultiLvlLbl val="0"/>
      </c:catAx>
      <c:valAx>
        <c:axId val="53081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081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15398</c:v>
                </c:pt>
                <c:pt idx="1">
                  <c:v>5174</c:v>
                </c:pt>
                <c:pt idx="2">
                  <c:v>7797</c:v>
                </c:pt>
                <c:pt idx="3">
                  <c:v>216</c:v>
                </c:pt>
                <c:pt idx="4">
                  <c:v>1937</c:v>
                </c:pt>
                <c:pt idx="5">
                  <c:v>10117</c:v>
                </c:pt>
                <c:pt idx="6">
                  <c:v>1545</c:v>
                </c:pt>
                <c:pt idx="7">
                  <c:v>312</c:v>
                </c:pt>
                <c:pt idx="8">
                  <c:v>172</c:v>
                </c:pt>
              </c:numCache>
            </c:numRef>
          </c:val>
          <c:extLst>
            <c:ext xmlns:c16="http://schemas.microsoft.com/office/drawing/2014/chart" uri="{C3380CC4-5D6E-409C-BE32-E72D297353CC}">
              <c16:uniqueId val="{00000000-4D47-4878-84EE-D1566504C4AB}"/>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1138</c:v>
                </c:pt>
                <c:pt idx="1">
                  <c:v>429</c:v>
                </c:pt>
                <c:pt idx="2">
                  <c:v>699</c:v>
                </c:pt>
                <c:pt idx="3">
                  <c:v>15</c:v>
                </c:pt>
                <c:pt idx="4">
                  <c:v>81</c:v>
                </c:pt>
                <c:pt idx="5">
                  <c:v>524</c:v>
                </c:pt>
                <c:pt idx="6">
                  <c:v>92</c:v>
                </c:pt>
                <c:pt idx="7">
                  <c:v>15</c:v>
                </c:pt>
                <c:pt idx="8">
                  <c:v>21</c:v>
                </c:pt>
              </c:numCache>
            </c:numRef>
          </c:val>
          <c:extLst>
            <c:ext xmlns:c16="http://schemas.microsoft.com/office/drawing/2014/chart" uri="{C3380CC4-5D6E-409C-BE32-E72D297353CC}">
              <c16:uniqueId val="{00000001-4D47-4878-84EE-D1566504C4AB}"/>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31</c:v>
                </c:pt>
                <c:pt idx="1">
                  <c:v>29</c:v>
                </c:pt>
                <c:pt idx="2">
                  <c:v>43</c:v>
                </c:pt>
                <c:pt idx="3">
                  <c:v>1</c:v>
                </c:pt>
                <c:pt idx="4">
                  <c:v>94</c:v>
                </c:pt>
                <c:pt idx="5">
                  <c:v>1032</c:v>
                </c:pt>
                <c:pt idx="6">
                  <c:v>3</c:v>
                </c:pt>
                <c:pt idx="7">
                  <c:v>1</c:v>
                </c:pt>
                <c:pt idx="8">
                  <c:v>1</c:v>
                </c:pt>
              </c:numCache>
            </c:numRef>
          </c:val>
          <c:extLst>
            <c:ext xmlns:c16="http://schemas.microsoft.com/office/drawing/2014/chart" uri="{C3380CC4-5D6E-409C-BE32-E72D297353CC}">
              <c16:uniqueId val="{00000002-4D47-4878-84EE-D1566504C4AB}"/>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187</c:v>
                </c:pt>
                <c:pt idx="1">
                  <c:v>30</c:v>
                </c:pt>
                <c:pt idx="2">
                  <c:v>111</c:v>
                </c:pt>
                <c:pt idx="3">
                  <c:v>2</c:v>
                </c:pt>
                <c:pt idx="4">
                  <c:v>9</c:v>
                </c:pt>
                <c:pt idx="5">
                  <c:v>218</c:v>
                </c:pt>
                <c:pt idx="6">
                  <c:v>15</c:v>
                </c:pt>
                <c:pt idx="7">
                  <c:v>6</c:v>
                </c:pt>
                <c:pt idx="8">
                  <c:v>2</c:v>
                </c:pt>
              </c:numCache>
            </c:numRef>
          </c:val>
          <c:extLst>
            <c:ext xmlns:c16="http://schemas.microsoft.com/office/drawing/2014/chart" uri="{C3380CC4-5D6E-409C-BE32-E72D297353CC}">
              <c16:uniqueId val="{00000003-4D47-4878-84EE-D1566504C4AB}"/>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6</c:v>
                </c:pt>
                <c:pt idx="1">
                  <c:v>2</c:v>
                </c:pt>
                <c:pt idx="2">
                  <c:v>8</c:v>
                </c:pt>
                <c:pt idx="3">
                  <c:v>0</c:v>
                </c:pt>
                <c:pt idx="4">
                  <c:v>2</c:v>
                </c:pt>
                <c:pt idx="5">
                  <c:v>1</c:v>
                </c:pt>
                <c:pt idx="6">
                  <c:v>0</c:v>
                </c:pt>
                <c:pt idx="7">
                  <c:v>0</c:v>
                </c:pt>
                <c:pt idx="8">
                  <c:v>1</c:v>
                </c:pt>
              </c:numCache>
            </c:numRef>
          </c:val>
          <c:extLst>
            <c:ext xmlns:c16="http://schemas.microsoft.com/office/drawing/2014/chart" uri="{C3380CC4-5D6E-409C-BE32-E72D297353CC}">
              <c16:uniqueId val="{00000004-4D47-4878-84EE-D1566504C4AB}"/>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12</c:v>
                </c:pt>
                <c:pt idx="1">
                  <c:v>7</c:v>
                </c:pt>
                <c:pt idx="2">
                  <c:v>10</c:v>
                </c:pt>
                <c:pt idx="3">
                  <c:v>0</c:v>
                </c:pt>
                <c:pt idx="4">
                  <c:v>1</c:v>
                </c:pt>
                <c:pt idx="5">
                  <c:v>9</c:v>
                </c:pt>
                <c:pt idx="6">
                  <c:v>2</c:v>
                </c:pt>
                <c:pt idx="7">
                  <c:v>0</c:v>
                </c:pt>
                <c:pt idx="8">
                  <c:v>0</c:v>
                </c:pt>
              </c:numCache>
            </c:numRef>
          </c:val>
          <c:extLst>
            <c:ext xmlns:c16="http://schemas.microsoft.com/office/drawing/2014/chart" uri="{C3380CC4-5D6E-409C-BE32-E72D297353CC}">
              <c16:uniqueId val="{00000005-4D47-4878-84EE-D1566504C4AB}"/>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Sheet1!$H$2:$H$10</c:f>
              <c:numCache>
                <c:formatCode>General</c:formatCode>
                <c:ptCount val="9"/>
                <c:pt idx="0">
                  <c:v>2947</c:v>
                </c:pt>
                <c:pt idx="1">
                  <c:v>862</c:v>
                </c:pt>
                <c:pt idx="2">
                  <c:v>1935</c:v>
                </c:pt>
                <c:pt idx="3">
                  <c:v>32</c:v>
                </c:pt>
                <c:pt idx="4">
                  <c:v>869</c:v>
                </c:pt>
                <c:pt idx="5">
                  <c:v>884</c:v>
                </c:pt>
                <c:pt idx="6">
                  <c:v>878</c:v>
                </c:pt>
                <c:pt idx="7">
                  <c:v>29</c:v>
                </c:pt>
                <c:pt idx="8">
                  <c:v>103</c:v>
                </c:pt>
              </c:numCache>
            </c:numRef>
          </c:val>
          <c:extLst>
            <c:ext xmlns:c16="http://schemas.microsoft.com/office/drawing/2014/chart" uri="{C3380CC4-5D6E-409C-BE32-E72D297353CC}">
              <c16:uniqueId val="{00000006-4D47-4878-84EE-D1566504C4AB}"/>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Sheet1!$I$2:$I$10</c:f>
              <c:numCache>
                <c:formatCode>General</c:formatCode>
                <c:ptCount val="9"/>
                <c:pt idx="0">
                  <c:v>2317</c:v>
                </c:pt>
                <c:pt idx="1">
                  <c:v>839</c:v>
                </c:pt>
                <c:pt idx="2">
                  <c:v>1783</c:v>
                </c:pt>
                <c:pt idx="3">
                  <c:v>48</c:v>
                </c:pt>
                <c:pt idx="4">
                  <c:v>715</c:v>
                </c:pt>
                <c:pt idx="5">
                  <c:v>2726</c:v>
                </c:pt>
                <c:pt idx="6">
                  <c:v>432</c:v>
                </c:pt>
                <c:pt idx="7">
                  <c:v>42</c:v>
                </c:pt>
                <c:pt idx="8">
                  <c:v>34</c:v>
                </c:pt>
              </c:numCache>
            </c:numRef>
          </c:val>
          <c:extLst>
            <c:ext xmlns:c16="http://schemas.microsoft.com/office/drawing/2014/chart" uri="{C3380CC4-5D6E-409C-BE32-E72D297353CC}">
              <c16:uniqueId val="{00000007-4D47-4878-84EE-D1566504C4AB}"/>
            </c:ext>
          </c:extLst>
        </c:ser>
        <c:dLbls>
          <c:showLegendKey val="0"/>
          <c:showVal val="0"/>
          <c:showCatName val="0"/>
          <c:showSerName val="0"/>
          <c:showPercent val="0"/>
          <c:showBubbleSize val="0"/>
        </c:dLbls>
        <c:gapWidth val="150"/>
        <c:overlap val="100"/>
        <c:axId val="544419808"/>
        <c:axId val="544463760"/>
      </c:barChart>
      <c:catAx>
        <c:axId val="54441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463760"/>
        <c:crosses val="autoZero"/>
        <c:auto val="1"/>
        <c:lblAlgn val="ctr"/>
        <c:lblOffset val="100"/>
        <c:noMultiLvlLbl val="0"/>
      </c:catAx>
      <c:valAx>
        <c:axId val="544463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441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1</c:v>
                </c:pt>
                <c:pt idx="1">
                  <c:v>0</c:v>
                </c:pt>
                <c:pt idx="2">
                  <c:v>1</c:v>
                </c:pt>
                <c:pt idx="3">
                  <c:v>0</c:v>
                </c:pt>
                <c:pt idx="4">
                  <c:v>0</c:v>
                </c:pt>
                <c:pt idx="5">
                  <c:v>0</c:v>
                </c:pt>
                <c:pt idx="6">
                  <c:v>0</c:v>
                </c:pt>
                <c:pt idx="7">
                  <c:v>0</c:v>
                </c:pt>
                <c:pt idx="8">
                  <c:v>0</c:v>
                </c:pt>
              </c:numCache>
            </c:numRef>
          </c:val>
          <c:extLst>
            <c:ext xmlns:c16="http://schemas.microsoft.com/office/drawing/2014/chart" uri="{C3380CC4-5D6E-409C-BE32-E72D297353CC}">
              <c16:uniqueId val="{00000000-D10D-4C0A-8BBD-02E377B24397}"/>
            </c:ext>
          </c:extLst>
        </c:ser>
        <c:ser>
          <c:idx val="1"/>
          <c:order val="1"/>
          <c:tx>
            <c:strRef>
              <c:f>Sheet1!$C$1</c:f>
              <c:strCache>
                <c:ptCount val="1"/>
                <c:pt idx="0">
                  <c:v>Link</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11</c:v>
                </c:pt>
                <c:pt idx="1">
                  <c:v>0</c:v>
                </c:pt>
                <c:pt idx="2">
                  <c:v>2</c:v>
                </c:pt>
                <c:pt idx="3">
                  <c:v>3</c:v>
                </c:pt>
                <c:pt idx="4">
                  <c:v>1</c:v>
                </c:pt>
                <c:pt idx="5">
                  <c:v>0</c:v>
                </c:pt>
                <c:pt idx="6">
                  <c:v>2</c:v>
                </c:pt>
                <c:pt idx="7">
                  <c:v>0</c:v>
                </c:pt>
                <c:pt idx="8">
                  <c:v>1</c:v>
                </c:pt>
              </c:numCache>
            </c:numRef>
          </c:val>
          <c:extLst>
            <c:ext xmlns:c16="http://schemas.microsoft.com/office/drawing/2014/chart" uri="{C3380CC4-5D6E-409C-BE32-E72D297353CC}">
              <c16:uniqueId val="{00000001-D10D-4C0A-8BBD-02E377B24397}"/>
            </c:ext>
          </c:extLst>
        </c:ser>
        <c:ser>
          <c:idx val="2"/>
          <c:order val="2"/>
          <c:tx>
            <c:strRef>
              <c:f>Sheet1!$D$1</c:f>
              <c:strCache>
                <c:ptCount val="1"/>
                <c:pt idx="0">
                  <c:v>Photo</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10</c:v>
                </c:pt>
                <c:pt idx="1">
                  <c:v>4</c:v>
                </c:pt>
                <c:pt idx="2">
                  <c:v>8</c:v>
                </c:pt>
                <c:pt idx="3">
                  <c:v>12</c:v>
                </c:pt>
                <c:pt idx="4">
                  <c:v>7</c:v>
                </c:pt>
                <c:pt idx="5">
                  <c:v>13</c:v>
                </c:pt>
                <c:pt idx="6">
                  <c:v>11</c:v>
                </c:pt>
                <c:pt idx="7">
                  <c:v>11</c:v>
                </c:pt>
                <c:pt idx="8">
                  <c:v>2</c:v>
                </c:pt>
              </c:numCache>
            </c:numRef>
          </c:val>
          <c:extLst>
            <c:ext xmlns:c16="http://schemas.microsoft.com/office/drawing/2014/chart" uri="{C3380CC4-5D6E-409C-BE32-E72D297353CC}">
              <c16:uniqueId val="{00000002-D10D-4C0A-8BBD-02E377B24397}"/>
            </c:ext>
          </c:extLst>
        </c:ser>
        <c:ser>
          <c:idx val="3"/>
          <c:order val="3"/>
          <c:tx>
            <c:strRef>
              <c:f>Sheet1!$E$1</c:f>
              <c:strCache>
                <c:ptCount val="1"/>
                <c:pt idx="0">
                  <c:v>Video</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11</c:v>
                </c:pt>
                <c:pt idx="1">
                  <c:v>7</c:v>
                </c:pt>
                <c:pt idx="2">
                  <c:v>19</c:v>
                </c:pt>
                <c:pt idx="3">
                  <c:v>3</c:v>
                </c:pt>
                <c:pt idx="4">
                  <c:v>9</c:v>
                </c:pt>
                <c:pt idx="5">
                  <c:v>4</c:v>
                </c:pt>
                <c:pt idx="6">
                  <c:v>9</c:v>
                </c:pt>
                <c:pt idx="7">
                  <c:v>5</c:v>
                </c:pt>
                <c:pt idx="8">
                  <c:v>7</c:v>
                </c:pt>
              </c:numCache>
            </c:numRef>
          </c:val>
          <c:extLst>
            <c:ext xmlns:c16="http://schemas.microsoft.com/office/drawing/2014/chart" uri="{C3380CC4-5D6E-409C-BE32-E72D297353CC}">
              <c16:uniqueId val="{00000003-D10D-4C0A-8BBD-02E377B24397}"/>
            </c:ext>
          </c:extLst>
        </c:ser>
        <c:ser>
          <c:idx val="4"/>
          <c:order val="4"/>
          <c:tx>
            <c:strRef>
              <c:f>Sheet1!$F$1</c:f>
              <c:strCache>
                <c:ptCount val="1"/>
                <c:pt idx="0">
                  <c:v>Status</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0</c:v>
                </c:pt>
                <c:pt idx="1">
                  <c:v>0</c:v>
                </c:pt>
                <c:pt idx="2">
                  <c:v>0</c:v>
                </c:pt>
                <c:pt idx="3">
                  <c:v>0</c:v>
                </c:pt>
                <c:pt idx="4">
                  <c:v>4</c:v>
                </c:pt>
                <c:pt idx="5">
                  <c:v>0</c:v>
                </c:pt>
                <c:pt idx="6">
                  <c:v>0</c:v>
                </c:pt>
                <c:pt idx="7">
                  <c:v>0</c:v>
                </c:pt>
                <c:pt idx="8">
                  <c:v>0</c:v>
                </c:pt>
              </c:numCache>
            </c:numRef>
          </c:val>
          <c:extLst>
            <c:ext xmlns:c16="http://schemas.microsoft.com/office/drawing/2014/chart" uri="{C3380CC4-5D6E-409C-BE32-E72D297353CC}">
              <c16:uniqueId val="{00000004-D10D-4C0A-8BBD-02E377B24397}"/>
            </c:ext>
          </c:extLst>
        </c:ser>
        <c:dLbls>
          <c:showLegendKey val="0"/>
          <c:showVal val="0"/>
          <c:showCatName val="0"/>
          <c:showSerName val="0"/>
          <c:showPercent val="0"/>
          <c:showBubbleSize val="0"/>
        </c:dLbls>
        <c:gapWidth val="150"/>
        <c:overlap val="100"/>
        <c:axId val="585119664"/>
        <c:axId val="585121632"/>
      </c:barChart>
      <c:catAx>
        <c:axId val="585119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5121632"/>
        <c:crosses val="autoZero"/>
        <c:auto val="1"/>
        <c:lblAlgn val="ctr"/>
        <c:lblOffset val="100"/>
        <c:noMultiLvlLbl val="0"/>
      </c:catAx>
      <c:valAx>
        <c:axId val="585121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5119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9536F-34C9-44B0-BAEF-0603DB4E131C}"/>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693BF552-D8F5-4D1C-9037-AB43E70DA999}"/>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18283150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F2833-A59F-4702-A648-9918364AB88C}"/>
              </a:ext>
            </a:extLst>
          </p:cNvPr>
          <p:cNvSpPr>
            <a:spLocks noGrp="1"/>
          </p:cNvSpPr>
          <p:nvPr>
            <p:ph type="title"/>
          </p:nvPr>
        </p:nvSpPr>
        <p:spPr/>
        <p:txBody>
          <a:bodyPr/>
          <a:lstStyle/>
          <a:p>
            <a:r>
              <a:rPr lang="en-US"/>
              <a:t>Facebook Key Metrics Table | HG-France</a:t>
            </a:r>
          </a:p>
        </p:txBody>
      </p:sp>
      <p:graphicFrame>
        <p:nvGraphicFramePr>
          <p:cNvPr id="5" name="Table Placeholder 4">
            <a:extLst>
              <a:ext uri="{FF2B5EF4-FFF2-40B4-BE49-F238E27FC236}">
                <a16:creationId xmlns:a16="http://schemas.microsoft.com/office/drawing/2014/main" id="{4A5BE47F-EFD3-4888-8A7A-7CFC55092E90}"/>
              </a:ext>
            </a:extLst>
          </p:cNvPr>
          <p:cNvGraphicFramePr>
            <a:graphicFrameLocks noGrp="1"/>
          </p:cNvGraphicFramePr>
          <p:nvPr>
            <p:ph type="tbl" sz="quarter" idx="13"/>
            <p:extLst>
              <p:ext uri="{D42A27DB-BD31-4B8C-83A1-F6EECF244321}">
                <p14:modId xmlns:p14="http://schemas.microsoft.com/office/powerpoint/2010/main" val="207973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328240730"/>
                    </a:ext>
                  </a:extLst>
                </a:gridCol>
                <a:gridCol w="263347">
                  <a:extLst>
                    <a:ext uri="{9D8B030D-6E8A-4147-A177-3AD203B41FA5}">
                      <a16:colId xmlns:a16="http://schemas.microsoft.com/office/drawing/2014/main" val="2336528915"/>
                    </a:ext>
                  </a:extLst>
                </a:gridCol>
                <a:gridCol w="263347">
                  <a:extLst>
                    <a:ext uri="{9D8B030D-6E8A-4147-A177-3AD203B41FA5}">
                      <a16:colId xmlns:a16="http://schemas.microsoft.com/office/drawing/2014/main" val="4191795135"/>
                    </a:ext>
                  </a:extLst>
                </a:gridCol>
                <a:gridCol w="263347">
                  <a:extLst>
                    <a:ext uri="{9D8B030D-6E8A-4147-A177-3AD203B41FA5}">
                      <a16:colId xmlns:a16="http://schemas.microsoft.com/office/drawing/2014/main" val="4252809345"/>
                    </a:ext>
                  </a:extLst>
                </a:gridCol>
                <a:gridCol w="263347">
                  <a:extLst>
                    <a:ext uri="{9D8B030D-6E8A-4147-A177-3AD203B41FA5}">
                      <a16:colId xmlns:a16="http://schemas.microsoft.com/office/drawing/2014/main" val="633178328"/>
                    </a:ext>
                  </a:extLst>
                </a:gridCol>
                <a:gridCol w="263347">
                  <a:extLst>
                    <a:ext uri="{9D8B030D-6E8A-4147-A177-3AD203B41FA5}">
                      <a16:colId xmlns:a16="http://schemas.microsoft.com/office/drawing/2014/main" val="4278478624"/>
                    </a:ext>
                  </a:extLst>
                </a:gridCol>
                <a:gridCol w="263347">
                  <a:extLst>
                    <a:ext uri="{9D8B030D-6E8A-4147-A177-3AD203B41FA5}">
                      <a16:colId xmlns:a16="http://schemas.microsoft.com/office/drawing/2014/main" val="3946852270"/>
                    </a:ext>
                  </a:extLst>
                </a:gridCol>
                <a:gridCol w="263347">
                  <a:extLst>
                    <a:ext uri="{9D8B030D-6E8A-4147-A177-3AD203B41FA5}">
                      <a16:colId xmlns:a16="http://schemas.microsoft.com/office/drawing/2014/main" val="1292319706"/>
                    </a:ext>
                  </a:extLst>
                </a:gridCol>
                <a:gridCol w="263347">
                  <a:extLst>
                    <a:ext uri="{9D8B030D-6E8A-4147-A177-3AD203B41FA5}">
                      <a16:colId xmlns:a16="http://schemas.microsoft.com/office/drawing/2014/main" val="951188683"/>
                    </a:ext>
                  </a:extLst>
                </a:gridCol>
                <a:gridCol w="263347">
                  <a:extLst>
                    <a:ext uri="{9D8B030D-6E8A-4147-A177-3AD203B41FA5}">
                      <a16:colId xmlns:a16="http://schemas.microsoft.com/office/drawing/2014/main" val="2930607577"/>
                    </a:ext>
                  </a:extLst>
                </a:gridCol>
                <a:gridCol w="263347">
                  <a:extLst>
                    <a:ext uri="{9D8B030D-6E8A-4147-A177-3AD203B41FA5}">
                      <a16:colId xmlns:a16="http://schemas.microsoft.com/office/drawing/2014/main" val="838263291"/>
                    </a:ext>
                  </a:extLst>
                </a:gridCol>
                <a:gridCol w="263347">
                  <a:extLst>
                    <a:ext uri="{9D8B030D-6E8A-4147-A177-3AD203B41FA5}">
                      <a16:colId xmlns:a16="http://schemas.microsoft.com/office/drawing/2014/main" val="3725285957"/>
                    </a:ext>
                  </a:extLst>
                </a:gridCol>
                <a:gridCol w="263347">
                  <a:extLst>
                    <a:ext uri="{9D8B030D-6E8A-4147-A177-3AD203B41FA5}">
                      <a16:colId xmlns:a16="http://schemas.microsoft.com/office/drawing/2014/main" val="1231610492"/>
                    </a:ext>
                  </a:extLst>
                </a:gridCol>
                <a:gridCol w="263347">
                  <a:extLst>
                    <a:ext uri="{9D8B030D-6E8A-4147-A177-3AD203B41FA5}">
                      <a16:colId xmlns:a16="http://schemas.microsoft.com/office/drawing/2014/main" val="2036395174"/>
                    </a:ext>
                  </a:extLst>
                </a:gridCol>
                <a:gridCol w="263347">
                  <a:extLst>
                    <a:ext uri="{9D8B030D-6E8A-4147-A177-3AD203B41FA5}">
                      <a16:colId xmlns:a16="http://schemas.microsoft.com/office/drawing/2014/main" val="797317995"/>
                    </a:ext>
                  </a:extLst>
                </a:gridCol>
                <a:gridCol w="263347">
                  <a:extLst>
                    <a:ext uri="{9D8B030D-6E8A-4147-A177-3AD203B41FA5}">
                      <a16:colId xmlns:a16="http://schemas.microsoft.com/office/drawing/2014/main" val="581507250"/>
                    </a:ext>
                  </a:extLst>
                </a:gridCol>
                <a:gridCol w="263347">
                  <a:extLst>
                    <a:ext uri="{9D8B030D-6E8A-4147-A177-3AD203B41FA5}">
                      <a16:colId xmlns:a16="http://schemas.microsoft.com/office/drawing/2014/main" val="3293666604"/>
                    </a:ext>
                  </a:extLst>
                </a:gridCol>
                <a:gridCol w="263347">
                  <a:extLst>
                    <a:ext uri="{9D8B030D-6E8A-4147-A177-3AD203B41FA5}">
                      <a16:colId xmlns:a16="http://schemas.microsoft.com/office/drawing/2014/main" val="1616620523"/>
                    </a:ext>
                  </a:extLst>
                </a:gridCol>
                <a:gridCol w="263347">
                  <a:extLst>
                    <a:ext uri="{9D8B030D-6E8A-4147-A177-3AD203B41FA5}">
                      <a16:colId xmlns:a16="http://schemas.microsoft.com/office/drawing/2014/main" val="2401329576"/>
                    </a:ext>
                  </a:extLst>
                </a:gridCol>
                <a:gridCol w="263347">
                  <a:extLst>
                    <a:ext uri="{9D8B030D-6E8A-4147-A177-3AD203B41FA5}">
                      <a16:colId xmlns:a16="http://schemas.microsoft.com/office/drawing/2014/main" val="2359411605"/>
                    </a:ext>
                  </a:extLst>
                </a:gridCol>
                <a:gridCol w="263347">
                  <a:extLst>
                    <a:ext uri="{9D8B030D-6E8A-4147-A177-3AD203B41FA5}">
                      <a16:colId xmlns:a16="http://schemas.microsoft.com/office/drawing/2014/main" val="2421361574"/>
                    </a:ext>
                  </a:extLst>
                </a:gridCol>
                <a:gridCol w="263347">
                  <a:extLst>
                    <a:ext uri="{9D8B030D-6E8A-4147-A177-3AD203B41FA5}">
                      <a16:colId xmlns:a16="http://schemas.microsoft.com/office/drawing/2014/main" val="2748384836"/>
                    </a:ext>
                  </a:extLst>
                </a:gridCol>
                <a:gridCol w="263347">
                  <a:extLst>
                    <a:ext uri="{9D8B030D-6E8A-4147-A177-3AD203B41FA5}">
                      <a16:colId xmlns:a16="http://schemas.microsoft.com/office/drawing/2014/main" val="1180671998"/>
                    </a:ext>
                  </a:extLst>
                </a:gridCol>
                <a:gridCol w="263347">
                  <a:extLst>
                    <a:ext uri="{9D8B030D-6E8A-4147-A177-3AD203B41FA5}">
                      <a16:colId xmlns:a16="http://schemas.microsoft.com/office/drawing/2014/main" val="869846169"/>
                    </a:ext>
                  </a:extLst>
                </a:gridCol>
                <a:gridCol w="263347">
                  <a:extLst>
                    <a:ext uri="{9D8B030D-6E8A-4147-A177-3AD203B41FA5}">
                      <a16:colId xmlns:a16="http://schemas.microsoft.com/office/drawing/2014/main" val="2662848011"/>
                    </a:ext>
                  </a:extLst>
                </a:gridCol>
                <a:gridCol w="263347">
                  <a:extLst>
                    <a:ext uri="{9D8B030D-6E8A-4147-A177-3AD203B41FA5}">
                      <a16:colId xmlns:a16="http://schemas.microsoft.com/office/drawing/2014/main" val="1655133233"/>
                    </a:ext>
                  </a:extLst>
                </a:gridCol>
                <a:gridCol w="263347">
                  <a:extLst>
                    <a:ext uri="{9D8B030D-6E8A-4147-A177-3AD203B41FA5}">
                      <a16:colId xmlns:a16="http://schemas.microsoft.com/office/drawing/2014/main" val="3386509104"/>
                    </a:ext>
                  </a:extLst>
                </a:gridCol>
                <a:gridCol w="263347">
                  <a:extLst>
                    <a:ext uri="{9D8B030D-6E8A-4147-A177-3AD203B41FA5}">
                      <a16:colId xmlns:a16="http://schemas.microsoft.com/office/drawing/2014/main" val="1832719013"/>
                    </a:ext>
                  </a:extLst>
                </a:gridCol>
                <a:gridCol w="263347">
                  <a:extLst>
                    <a:ext uri="{9D8B030D-6E8A-4147-A177-3AD203B41FA5}">
                      <a16:colId xmlns:a16="http://schemas.microsoft.com/office/drawing/2014/main" val="344776641"/>
                    </a:ext>
                  </a:extLst>
                </a:gridCol>
                <a:gridCol w="263347">
                  <a:extLst>
                    <a:ext uri="{9D8B030D-6E8A-4147-A177-3AD203B41FA5}">
                      <a16:colId xmlns:a16="http://schemas.microsoft.com/office/drawing/2014/main" val="423748210"/>
                    </a:ext>
                  </a:extLst>
                </a:gridCol>
                <a:gridCol w="263347">
                  <a:extLst>
                    <a:ext uri="{9D8B030D-6E8A-4147-A177-3AD203B41FA5}">
                      <a16:colId xmlns:a16="http://schemas.microsoft.com/office/drawing/2014/main" val="38173627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667937625"/>
                  </a:ext>
                </a:extLst>
              </a:tr>
              <a:tr h="370840">
                <a:tc>
                  <a:txBody>
                    <a:bodyPr/>
                    <a:lstStyle/>
                    <a:p>
                      <a:r>
                        <a:rPr lang="en-US" sz="1000"/>
                        <a:t>Bosch Bricolage &amp; Jardinage France</a:t>
                      </a:r>
                    </a:p>
                  </a:txBody>
                  <a:tcPr/>
                </a:tc>
                <a:tc>
                  <a:txBody>
                    <a:bodyPr/>
                    <a:lstStyle/>
                    <a:p>
                      <a:r>
                        <a:rPr lang="en-US" sz="1000"/>
                        <a:t>258872</a:t>
                      </a:r>
                    </a:p>
                  </a:txBody>
                  <a:tcPr/>
                </a:tc>
                <a:tc>
                  <a:txBody>
                    <a:bodyPr/>
                    <a:lstStyle/>
                    <a:p>
                      <a:r>
                        <a:rPr lang="en-US" sz="1000"/>
                        <a:t>-454</a:t>
                      </a:r>
                    </a:p>
                  </a:txBody>
                  <a:tcPr/>
                </a:tc>
                <a:tc>
                  <a:txBody>
                    <a:bodyPr/>
                    <a:lstStyle/>
                    <a:p>
                      <a:r>
                        <a:rPr lang="en-US" sz="1000"/>
                        <a:t>600</a:t>
                      </a:r>
                    </a:p>
                  </a:txBody>
                  <a:tcPr/>
                </a:tc>
                <a:tc>
                  <a:txBody>
                    <a:bodyPr/>
                    <a:lstStyle/>
                    <a:p>
                      <a:r>
                        <a:rPr lang="en-US" sz="1000"/>
                        <a:t>925</a:t>
                      </a:r>
                    </a:p>
                  </a:txBody>
                  <a:tcPr/>
                </a:tc>
                <a:tc>
                  <a:txBody>
                    <a:bodyPr/>
                    <a:lstStyle/>
                    <a:p>
                      <a:r>
                        <a:rPr lang="en-US" sz="1000"/>
                        <a:t>187930.93548387</a:t>
                      </a:r>
                    </a:p>
                  </a:txBody>
                  <a:tcPr/>
                </a:tc>
                <a:tc>
                  <a:txBody>
                    <a:bodyPr/>
                    <a:lstStyle/>
                    <a:p>
                      <a:r>
                        <a:rPr lang="en-US" sz="1000"/>
                        <a:t>252805</a:t>
                      </a:r>
                    </a:p>
                  </a:txBody>
                  <a:tcPr/>
                </a:tc>
                <a:tc>
                  <a:txBody>
                    <a:bodyPr/>
                    <a:lstStyle/>
                    <a:p>
                      <a:r>
                        <a:rPr lang="en-US" sz="1000"/>
                        <a:t>21141</a:t>
                      </a:r>
                    </a:p>
                  </a:txBody>
                  <a:tcPr/>
                </a:tc>
                <a:tc>
                  <a:txBody>
                    <a:bodyPr/>
                    <a:lstStyle/>
                    <a:p>
                      <a:r>
                        <a:rPr lang="en-US" sz="1000"/>
                        <a:t>231664</a:t>
                      </a:r>
                    </a:p>
                  </a:txBody>
                  <a:tcPr/>
                </a:tc>
                <a:tc>
                  <a:txBody>
                    <a:bodyPr/>
                    <a:lstStyle/>
                    <a:p>
                      <a:r>
                        <a:rPr lang="en-US" sz="1000"/>
                        <a:t>3.47 %</a:t>
                      </a:r>
                    </a:p>
                  </a:txBody>
                  <a:tcPr/>
                </a:tc>
                <a:tc>
                  <a:txBody>
                    <a:bodyPr/>
                    <a:lstStyle/>
                    <a:p>
                      <a:r>
                        <a:rPr lang="en-US" sz="1000"/>
                        <a:t>7859</a:t>
                      </a:r>
                    </a:p>
                  </a:txBody>
                  <a:tcPr/>
                </a:tc>
                <a:tc>
                  <a:txBody>
                    <a:bodyPr/>
                    <a:lstStyle/>
                    <a:p>
                      <a:r>
                        <a:rPr lang="en-US" sz="1000"/>
                        <a:t>2963</a:t>
                      </a:r>
                    </a:p>
                  </a:txBody>
                  <a:tcPr/>
                </a:tc>
                <a:tc>
                  <a:txBody>
                    <a:bodyPr/>
                    <a:lstStyle/>
                    <a:p>
                      <a:r>
                        <a:rPr lang="en-US" sz="1000"/>
                        <a:t>6</a:t>
                      </a:r>
                    </a:p>
                  </a:txBody>
                  <a:tcPr/>
                </a:tc>
                <a:tc>
                  <a:txBody>
                    <a:bodyPr/>
                    <a:lstStyle/>
                    <a:p>
                      <a:r>
                        <a:rPr lang="en-US" sz="1000"/>
                        <a:t>14</a:t>
                      </a:r>
                    </a:p>
                  </a:txBody>
                  <a:tcPr/>
                </a:tc>
                <a:tc>
                  <a:txBody>
                    <a:bodyPr/>
                    <a:lstStyle/>
                    <a:p>
                      <a:r>
                        <a:rPr lang="en-US" sz="1000"/>
                        <a:t>3859</a:t>
                      </a:r>
                    </a:p>
                  </a:txBody>
                  <a:tcPr/>
                </a:tc>
                <a:tc>
                  <a:txBody>
                    <a:bodyPr/>
                    <a:lstStyle/>
                    <a:p>
                      <a:r>
                        <a:rPr lang="en-US" sz="1000"/>
                        <a:t>174</a:t>
                      </a:r>
                    </a:p>
                  </a:txBody>
                  <a:tcPr/>
                </a:tc>
                <a:tc>
                  <a:txBody>
                    <a:bodyPr/>
                    <a:lstStyle/>
                    <a:p>
                      <a:r>
                        <a:rPr lang="en-US" sz="1000"/>
                        <a:t>1630</a:t>
                      </a:r>
                    </a:p>
                  </a:txBody>
                  <a:tcPr/>
                </a:tc>
                <a:tc>
                  <a:txBody>
                    <a:bodyPr/>
                    <a:lstStyle/>
                    <a:p>
                      <a:r>
                        <a:rPr lang="en-US" sz="1000"/>
                        <a:t>218</a:t>
                      </a:r>
                    </a:p>
                  </a:txBody>
                  <a:tcPr/>
                </a:tc>
                <a:tc>
                  <a:txBody>
                    <a:bodyPr/>
                    <a:lstStyle/>
                    <a:p>
                      <a:r>
                        <a:rPr lang="en-US" sz="1000"/>
                        <a:t>1837</a:t>
                      </a:r>
                    </a:p>
                  </a:txBody>
                  <a:tcPr/>
                </a:tc>
                <a:tc>
                  <a:txBody>
                    <a:bodyPr/>
                    <a:lstStyle/>
                    <a:p>
                      <a:r>
                        <a:rPr lang="en-US" sz="1000"/>
                        <a:t>0</a:t>
                      </a:r>
                    </a:p>
                  </a:txBody>
                  <a:tcPr/>
                </a:tc>
                <a:tc>
                  <a:txBody>
                    <a:bodyPr/>
                    <a:lstStyle/>
                    <a:p>
                      <a:r>
                        <a:rPr lang="en-US" sz="1000"/>
                        <a:t>408</a:t>
                      </a:r>
                    </a:p>
                  </a:txBody>
                  <a:tcPr/>
                </a:tc>
                <a:tc>
                  <a:txBody>
                    <a:bodyPr/>
                    <a:lstStyle/>
                    <a:p>
                      <a:r>
                        <a:rPr lang="en-US" sz="1000"/>
                        <a:t>295</a:t>
                      </a:r>
                    </a:p>
                  </a:txBody>
                  <a:tcPr/>
                </a:tc>
                <a:tc>
                  <a:txBody>
                    <a:bodyPr/>
                    <a:lstStyle/>
                    <a:p>
                      <a:r>
                        <a:rPr lang="en-US" sz="1000"/>
                        <a:t>54</a:t>
                      </a:r>
                    </a:p>
                  </a:txBody>
                  <a:tcPr/>
                </a:tc>
                <a:tc>
                  <a:txBody>
                    <a:bodyPr/>
                    <a:lstStyle/>
                    <a:p>
                      <a:r>
                        <a:rPr lang="en-US" sz="1000"/>
                        <a:t>59</a:t>
                      </a:r>
                    </a:p>
                  </a:txBody>
                  <a:tcPr/>
                </a:tc>
                <a:tc>
                  <a:txBody>
                    <a:bodyPr/>
                    <a:lstStyle/>
                    <a:p>
                      <a:r>
                        <a:rPr lang="en-US" sz="1000"/>
                        <a:t>0</a:t>
                      </a:r>
                    </a:p>
                  </a:txBody>
                  <a:tcPr/>
                </a:tc>
                <a:tc>
                  <a:txBody>
                    <a:bodyPr/>
                    <a:lstStyle/>
                    <a:p>
                      <a:r>
                        <a:rPr lang="en-US" sz="1000"/>
                        <a:t>0</a:t>
                      </a:r>
                    </a:p>
                  </a:txBody>
                  <a:tcPr/>
                </a:tc>
                <a:tc>
                  <a:txBody>
                    <a:bodyPr/>
                    <a:lstStyle/>
                    <a:p>
                      <a:r>
                        <a:rPr lang="en-US" sz="1000"/>
                        <a:t>288</a:t>
                      </a:r>
                    </a:p>
                  </a:txBody>
                  <a:tcPr/>
                </a:tc>
                <a:tc>
                  <a:txBody>
                    <a:bodyPr/>
                    <a:lstStyle/>
                    <a:p>
                      <a:r>
                        <a:rPr lang="en-US" sz="1000"/>
                        <a:t>243</a:t>
                      </a:r>
                    </a:p>
                  </a:txBody>
                  <a:tcPr/>
                </a:tc>
                <a:tc>
                  <a:txBody>
                    <a:bodyPr/>
                    <a:lstStyle/>
                    <a:p>
                      <a:r>
                        <a:rPr lang="en-US" sz="1000"/>
                        <a:t>43</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008144204"/>
                  </a:ext>
                </a:extLst>
              </a:tr>
            </a:tbl>
          </a:graphicData>
        </a:graphic>
      </p:graphicFrame>
      <p:sp>
        <p:nvSpPr>
          <p:cNvPr id="4" name="Text Placeholder 3">
            <a:extLst>
              <a:ext uri="{FF2B5EF4-FFF2-40B4-BE49-F238E27FC236}">
                <a16:creationId xmlns:a16="http://schemas.microsoft.com/office/drawing/2014/main" id="{D956CA9D-53AD-445D-B7B1-B271A945678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03075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000AC-5D68-45C6-9E2C-E3BE6AB9C91E}"/>
              </a:ext>
            </a:extLst>
          </p:cNvPr>
          <p:cNvSpPr>
            <a:spLocks noGrp="1"/>
          </p:cNvSpPr>
          <p:nvPr>
            <p:ph type="title"/>
          </p:nvPr>
        </p:nvSpPr>
        <p:spPr/>
        <p:txBody>
          <a:bodyPr/>
          <a:lstStyle/>
          <a:p>
            <a:r>
              <a:rPr lang="en-US"/>
              <a:t>Facebook Key Metrics by Month | All PT Channels - 1 of 3</a:t>
            </a:r>
          </a:p>
        </p:txBody>
      </p:sp>
      <p:graphicFrame>
        <p:nvGraphicFramePr>
          <p:cNvPr id="5" name="Table Placeholder 4">
            <a:extLst>
              <a:ext uri="{FF2B5EF4-FFF2-40B4-BE49-F238E27FC236}">
                <a16:creationId xmlns:a16="http://schemas.microsoft.com/office/drawing/2014/main" id="{EF6AC6E6-7DA0-48F6-9FC7-D0EF82C619F1}"/>
              </a:ext>
            </a:extLst>
          </p:cNvPr>
          <p:cNvGraphicFramePr>
            <a:graphicFrameLocks noGrp="1"/>
          </p:cNvGraphicFramePr>
          <p:nvPr>
            <p:ph type="tbl" sz="quarter" idx="13"/>
            <p:extLst>
              <p:ext uri="{D42A27DB-BD31-4B8C-83A1-F6EECF244321}">
                <p14:modId xmlns:p14="http://schemas.microsoft.com/office/powerpoint/2010/main" val="458927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938248775"/>
                    </a:ext>
                  </a:extLst>
                </a:gridCol>
                <a:gridCol w="946404">
                  <a:extLst>
                    <a:ext uri="{9D8B030D-6E8A-4147-A177-3AD203B41FA5}">
                      <a16:colId xmlns:a16="http://schemas.microsoft.com/office/drawing/2014/main" val="4020077766"/>
                    </a:ext>
                  </a:extLst>
                </a:gridCol>
                <a:gridCol w="576072">
                  <a:extLst>
                    <a:ext uri="{9D8B030D-6E8A-4147-A177-3AD203B41FA5}">
                      <a16:colId xmlns:a16="http://schemas.microsoft.com/office/drawing/2014/main" val="4055363789"/>
                    </a:ext>
                  </a:extLst>
                </a:gridCol>
                <a:gridCol w="576072">
                  <a:extLst>
                    <a:ext uri="{9D8B030D-6E8A-4147-A177-3AD203B41FA5}">
                      <a16:colId xmlns:a16="http://schemas.microsoft.com/office/drawing/2014/main" val="1777712353"/>
                    </a:ext>
                  </a:extLst>
                </a:gridCol>
                <a:gridCol w="576072">
                  <a:extLst>
                    <a:ext uri="{9D8B030D-6E8A-4147-A177-3AD203B41FA5}">
                      <a16:colId xmlns:a16="http://schemas.microsoft.com/office/drawing/2014/main" val="2966112988"/>
                    </a:ext>
                  </a:extLst>
                </a:gridCol>
                <a:gridCol w="576072">
                  <a:extLst>
                    <a:ext uri="{9D8B030D-6E8A-4147-A177-3AD203B41FA5}">
                      <a16:colId xmlns:a16="http://schemas.microsoft.com/office/drawing/2014/main" val="2245543283"/>
                    </a:ext>
                  </a:extLst>
                </a:gridCol>
                <a:gridCol w="576072">
                  <a:extLst>
                    <a:ext uri="{9D8B030D-6E8A-4147-A177-3AD203B41FA5}">
                      <a16:colId xmlns:a16="http://schemas.microsoft.com/office/drawing/2014/main" val="2029926240"/>
                    </a:ext>
                  </a:extLst>
                </a:gridCol>
                <a:gridCol w="576072">
                  <a:extLst>
                    <a:ext uri="{9D8B030D-6E8A-4147-A177-3AD203B41FA5}">
                      <a16:colId xmlns:a16="http://schemas.microsoft.com/office/drawing/2014/main" val="1693645403"/>
                    </a:ext>
                  </a:extLst>
                </a:gridCol>
                <a:gridCol w="576072">
                  <a:extLst>
                    <a:ext uri="{9D8B030D-6E8A-4147-A177-3AD203B41FA5}">
                      <a16:colId xmlns:a16="http://schemas.microsoft.com/office/drawing/2014/main" val="36842395"/>
                    </a:ext>
                  </a:extLst>
                </a:gridCol>
                <a:gridCol w="576072">
                  <a:extLst>
                    <a:ext uri="{9D8B030D-6E8A-4147-A177-3AD203B41FA5}">
                      <a16:colId xmlns:a16="http://schemas.microsoft.com/office/drawing/2014/main" val="2599340850"/>
                    </a:ext>
                  </a:extLst>
                </a:gridCol>
                <a:gridCol w="576072">
                  <a:extLst>
                    <a:ext uri="{9D8B030D-6E8A-4147-A177-3AD203B41FA5}">
                      <a16:colId xmlns:a16="http://schemas.microsoft.com/office/drawing/2014/main" val="2433076646"/>
                    </a:ext>
                  </a:extLst>
                </a:gridCol>
                <a:gridCol w="576072">
                  <a:extLst>
                    <a:ext uri="{9D8B030D-6E8A-4147-A177-3AD203B41FA5}">
                      <a16:colId xmlns:a16="http://schemas.microsoft.com/office/drawing/2014/main" val="3014051100"/>
                    </a:ext>
                  </a:extLst>
                </a:gridCol>
                <a:gridCol w="576072">
                  <a:extLst>
                    <a:ext uri="{9D8B030D-6E8A-4147-A177-3AD203B41FA5}">
                      <a16:colId xmlns:a16="http://schemas.microsoft.com/office/drawing/2014/main" val="1300278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91275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4.9502 %</a:t>
                      </a:r>
                    </a:p>
                  </a:txBody>
                  <a:tcPr/>
                </a:tc>
                <a:extLst>
                  <a:ext uri="{0D108BD9-81ED-4DB2-BD59-A6C34878D82A}">
                    <a16:rowId xmlns:a16="http://schemas.microsoft.com/office/drawing/2014/main" val="1144812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Bosch Ferramentas Elétricas Profissionais e Acessórios Brazil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14.0707 %</a:t>
                      </a:r>
                    </a:p>
                  </a:txBody>
                  <a:tcPr/>
                </a:tc>
                <a:extLst>
                  <a:ext uri="{0D108BD9-81ED-4DB2-BD59-A6C34878D82A}">
                    <a16:rowId xmlns:a16="http://schemas.microsoft.com/office/drawing/2014/main" val="265324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7.2966 %</a:t>
                      </a:r>
                    </a:p>
                  </a:txBody>
                  <a:tcPr/>
                </a:tc>
                <a:extLst>
                  <a:ext uri="{0D108BD9-81ED-4DB2-BD59-A6C34878D82A}">
                    <a16:rowId xmlns:a16="http://schemas.microsoft.com/office/drawing/2014/main" val="972695487"/>
                  </a:ext>
                </a:extLst>
              </a:tr>
            </a:tbl>
          </a:graphicData>
        </a:graphic>
      </p:graphicFrame>
      <p:sp>
        <p:nvSpPr>
          <p:cNvPr id="4" name="Text Placeholder 3">
            <a:extLst>
              <a:ext uri="{FF2B5EF4-FFF2-40B4-BE49-F238E27FC236}">
                <a16:creationId xmlns:a16="http://schemas.microsoft.com/office/drawing/2014/main" id="{33567326-C444-492E-B815-6F584E607A5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30843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CB55F-F315-4240-B2AC-333EB0800001}"/>
              </a:ext>
            </a:extLst>
          </p:cNvPr>
          <p:cNvSpPr>
            <a:spLocks noGrp="1"/>
          </p:cNvSpPr>
          <p:nvPr>
            <p:ph type="title"/>
          </p:nvPr>
        </p:nvSpPr>
        <p:spPr/>
        <p:txBody>
          <a:bodyPr/>
          <a:lstStyle/>
          <a:p>
            <a:r>
              <a:rPr lang="en-US"/>
              <a:t>Facebook Key Metrics by Month | All PT Channels - 2 of 3</a:t>
            </a:r>
          </a:p>
        </p:txBody>
      </p:sp>
      <p:graphicFrame>
        <p:nvGraphicFramePr>
          <p:cNvPr id="5" name="Table Placeholder 4">
            <a:extLst>
              <a:ext uri="{FF2B5EF4-FFF2-40B4-BE49-F238E27FC236}">
                <a16:creationId xmlns:a16="http://schemas.microsoft.com/office/drawing/2014/main" id="{70F01DDE-2AA7-4070-ADF1-B62B3ED2A913}"/>
              </a:ext>
            </a:extLst>
          </p:cNvPr>
          <p:cNvGraphicFramePr>
            <a:graphicFrameLocks noGrp="1"/>
          </p:cNvGraphicFramePr>
          <p:nvPr>
            <p:ph type="tbl" sz="quarter" idx="13"/>
            <p:extLst>
              <p:ext uri="{D42A27DB-BD31-4B8C-83A1-F6EECF244321}">
                <p14:modId xmlns:p14="http://schemas.microsoft.com/office/powerpoint/2010/main" val="375478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2135040214"/>
                    </a:ext>
                  </a:extLst>
                </a:gridCol>
                <a:gridCol w="946404">
                  <a:extLst>
                    <a:ext uri="{9D8B030D-6E8A-4147-A177-3AD203B41FA5}">
                      <a16:colId xmlns:a16="http://schemas.microsoft.com/office/drawing/2014/main" val="1418409780"/>
                    </a:ext>
                  </a:extLst>
                </a:gridCol>
                <a:gridCol w="576072">
                  <a:extLst>
                    <a:ext uri="{9D8B030D-6E8A-4147-A177-3AD203B41FA5}">
                      <a16:colId xmlns:a16="http://schemas.microsoft.com/office/drawing/2014/main" val="3996943021"/>
                    </a:ext>
                  </a:extLst>
                </a:gridCol>
                <a:gridCol w="576072">
                  <a:extLst>
                    <a:ext uri="{9D8B030D-6E8A-4147-A177-3AD203B41FA5}">
                      <a16:colId xmlns:a16="http://schemas.microsoft.com/office/drawing/2014/main" val="3925476907"/>
                    </a:ext>
                  </a:extLst>
                </a:gridCol>
                <a:gridCol w="576072">
                  <a:extLst>
                    <a:ext uri="{9D8B030D-6E8A-4147-A177-3AD203B41FA5}">
                      <a16:colId xmlns:a16="http://schemas.microsoft.com/office/drawing/2014/main" val="972747307"/>
                    </a:ext>
                  </a:extLst>
                </a:gridCol>
                <a:gridCol w="576072">
                  <a:extLst>
                    <a:ext uri="{9D8B030D-6E8A-4147-A177-3AD203B41FA5}">
                      <a16:colId xmlns:a16="http://schemas.microsoft.com/office/drawing/2014/main" val="1573532880"/>
                    </a:ext>
                  </a:extLst>
                </a:gridCol>
                <a:gridCol w="576072">
                  <a:extLst>
                    <a:ext uri="{9D8B030D-6E8A-4147-A177-3AD203B41FA5}">
                      <a16:colId xmlns:a16="http://schemas.microsoft.com/office/drawing/2014/main" val="369487280"/>
                    </a:ext>
                  </a:extLst>
                </a:gridCol>
                <a:gridCol w="576072">
                  <a:extLst>
                    <a:ext uri="{9D8B030D-6E8A-4147-A177-3AD203B41FA5}">
                      <a16:colId xmlns:a16="http://schemas.microsoft.com/office/drawing/2014/main" val="1282931473"/>
                    </a:ext>
                  </a:extLst>
                </a:gridCol>
                <a:gridCol w="576072">
                  <a:extLst>
                    <a:ext uri="{9D8B030D-6E8A-4147-A177-3AD203B41FA5}">
                      <a16:colId xmlns:a16="http://schemas.microsoft.com/office/drawing/2014/main" val="3782627586"/>
                    </a:ext>
                  </a:extLst>
                </a:gridCol>
                <a:gridCol w="576072">
                  <a:extLst>
                    <a:ext uri="{9D8B030D-6E8A-4147-A177-3AD203B41FA5}">
                      <a16:colId xmlns:a16="http://schemas.microsoft.com/office/drawing/2014/main" val="1643959077"/>
                    </a:ext>
                  </a:extLst>
                </a:gridCol>
                <a:gridCol w="576072">
                  <a:extLst>
                    <a:ext uri="{9D8B030D-6E8A-4147-A177-3AD203B41FA5}">
                      <a16:colId xmlns:a16="http://schemas.microsoft.com/office/drawing/2014/main" val="2975061082"/>
                    </a:ext>
                  </a:extLst>
                </a:gridCol>
                <a:gridCol w="576072">
                  <a:extLst>
                    <a:ext uri="{9D8B030D-6E8A-4147-A177-3AD203B41FA5}">
                      <a16:colId xmlns:a16="http://schemas.microsoft.com/office/drawing/2014/main" val="1331002257"/>
                    </a:ext>
                  </a:extLst>
                </a:gridCol>
                <a:gridCol w="576072">
                  <a:extLst>
                    <a:ext uri="{9D8B030D-6E8A-4147-A177-3AD203B41FA5}">
                      <a16:colId xmlns:a16="http://schemas.microsoft.com/office/drawing/2014/main" val="2164238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56388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Bosch Herramientas Eléctricas Profesionales y Accesorios Chile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4.4200 %</a:t>
                      </a:r>
                    </a:p>
                  </a:txBody>
                  <a:tcPr/>
                </a:tc>
                <a:extLst>
                  <a:ext uri="{0D108BD9-81ED-4DB2-BD59-A6C34878D82A}">
                    <a16:rowId xmlns:a16="http://schemas.microsoft.com/office/drawing/2014/main" val="250107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Professional Power Tools and Accessories Global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61.1111 %</a:t>
                      </a:r>
                    </a:p>
                  </a:txBody>
                  <a:tcPr/>
                </a:tc>
                <a:extLst>
                  <a:ext uri="{0D108BD9-81ED-4DB2-BD59-A6C34878D82A}">
                    <a16:rowId xmlns:a16="http://schemas.microsoft.com/office/drawing/2014/main" val="3509766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Profesyonel Elektrikli El Aletleri ve Aksesuarları</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5.3572 %</a:t>
                      </a:r>
                    </a:p>
                  </a:txBody>
                  <a:tcPr/>
                </a:tc>
                <a:extLst>
                  <a:ext uri="{0D108BD9-81ED-4DB2-BD59-A6C34878D82A}">
                    <a16:rowId xmlns:a16="http://schemas.microsoft.com/office/drawing/2014/main" val="3971329260"/>
                  </a:ext>
                </a:extLst>
              </a:tr>
            </a:tbl>
          </a:graphicData>
        </a:graphic>
      </p:graphicFrame>
      <p:sp>
        <p:nvSpPr>
          <p:cNvPr id="4" name="Text Placeholder 3">
            <a:extLst>
              <a:ext uri="{FF2B5EF4-FFF2-40B4-BE49-F238E27FC236}">
                <a16:creationId xmlns:a16="http://schemas.microsoft.com/office/drawing/2014/main" id="{5BB68989-F215-47AB-A1AC-09ABAC4C1AD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87467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7626B-FA65-40B0-8C5D-A75B622A3543}"/>
              </a:ext>
            </a:extLst>
          </p:cNvPr>
          <p:cNvSpPr>
            <a:spLocks noGrp="1"/>
          </p:cNvSpPr>
          <p:nvPr>
            <p:ph type="title"/>
          </p:nvPr>
        </p:nvSpPr>
        <p:spPr/>
        <p:txBody>
          <a:bodyPr/>
          <a:lstStyle/>
          <a:p>
            <a:r>
              <a:rPr lang="en-US"/>
              <a:t>Facebook Key Metrics by Month | All PT Channels - 3 of 3</a:t>
            </a:r>
          </a:p>
        </p:txBody>
      </p:sp>
      <p:graphicFrame>
        <p:nvGraphicFramePr>
          <p:cNvPr id="5" name="Table Placeholder 4">
            <a:extLst>
              <a:ext uri="{FF2B5EF4-FFF2-40B4-BE49-F238E27FC236}">
                <a16:creationId xmlns:a16="http://schemas.microsoft.com/office/drawing/2014/main" id="{A05C11EF-FCAC-4D63-8357-451C5CA97883}"/>
              </a:ext>
            </a:extLst>
          </p:cNvPr>
          <p:cNvGraphicFramePr>
            <a:graphicFrameLocks noGrp="1"/>
          </p:cNvGraphicFramePr>
          <p:nvPr>
            <p:ph type="tbl" sz="quarter" idx="13"/>
            <p:extLst>
              <p:ext uri="{D42A27DB-BD31-4B8C-83A1-F6EECF244321}">
                <p14:modId xmlns:p14="http://schemas.microsoft.com/office/powerpoint/2010/main" val="1164926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2735123462"/>
                    </a:ext>
                  </a:extLst>
                </a:gridCol>
                <a:gridCol w="946404">
                  <a:extLst>
                    <a:ext uri="{9D8B030D-6E8A-4147-A177-3AD203B41FA5}">
                      <a16:colId xmlns:a16="http://schemas.microsoft.com/office/drawing/2014/main" val="2435990216"/>
                    </a:ext>
                  </a:extLst>
                </a:gridCol>
                <a:gridCol w="576072">
                  <a:extLst>
                    <a:ext uri="{9D8B030D-6E8A-4147-A177-3AD203B41FA5}">
                      <a16:colId xmlns:a16="http://schemas.microsoft.com/office/drawing/2014/main" val="319433726"/>
                    </a:ext>
                  </a:extLst>
                </a:gridCol>
                <a:gridCol w="576072">
                  <a:extLst>
                    <a:ext uri="{9D8B030D-6E8A-4147-A177-3AD203B41FA5}">
                      <a16:colId xmlns:a16="http://schemas.microsoft.com/office/drawing/2014/main" val="620690021"/>
                    </a:ext>
                  </a:extLst>
                </a:gridCol>
                <a:gridCol w="576072">
                  <a:extLst>
                    <a:ext uri="{9D8B030D-6E8A-4147-A177-3AD203B41FA5}">
                      <a16:colId xmlns:a16="http://schemas.microsoft.com/office/drawing/2014/main" val="1015351883"/>
                    </a:ext>
                  </a:extLst>
                </a:gridCol>
                <a:gridCol w="576072">
                  <a:extLst>
                    <a:ext uri="{9D8B030D-6E8A-4147-A177-3AD203B41FA5}">
                      <a16:colId xmlns:a16="http://schemas.microsoft.com/office/drawing/2014/main" val="3595360386"/>
                    </a:ext>
                  </a:extLst>
                </a:gridCol>
                <a:gridCol w="576072">
                  <a:extLst>
                    <a:ext uri="{9D8B030D-6E8A-4147-A177-3AD203B41FA5}">
                      <a16:colId xmlns:a16="http://schemas.microsoft.com/office/drawing/2014/main" val="3848202575"/>
                    </a:ext>
                  </a:extLst>
                </a:gridCol>
                <a:gridCol w="576072">
                  <a:extLst>
                    <a:ext uri="{9D8B030D-6E8A-4147-A177-3AD203B41FA5}">
                      <a16:colId xmlns:a16="http://schemas.microsoft.com/office/drawing/2014/main" val="2195533277"/>
                    </a:ext>
                  </a:extLst>
                </a:gridCol>
                <a:gridCol w="576072">
                  <a:extLst>
                    <a:ext uri="{9D8B030D-6E8A-4147-A177-3AD203B41FA5}">
                      <a16:colId xmlns:a16="http://schemas.microsoft.com/office/drawing/2014/main" val="4211424129"/>
                    </a:ext>
                  </a:extLst>
                </a:gridCol>
                <a:gridCol w="576072">
                  <a:extLst>
                    <a:ext uri="{9D8B030D-6E8A-4147-A177-3AD203B41FA5}">
                      <a16:colId xmlns:a16="http://schemas.microsoft.com/office/drawing/2014/main" val="1577720120"/>
                    </a:ext>
                  </a:extLst>
                </a:gridCol>
                <a:gridCol w="576072">
                  <a:extLst>
                    <a:ext uri="{9D8B030D-6E8A-4147-A177-3AD203B41FA5}">
                      <a16:colId xmlns:a16="http://schemas.microsoft.com/office/drawing/2014/main" val="1597955790"/>
                    </a:ext>
                  </a:extLst>
                </a:gridCol>
                <a:gridCol w="576072">
                  <a:extLst>
                    <a:ext uri="{9D8B030D-6E8A-4147-A177-3AD203B41FA5}">
                      <a16:colId xmlns:a16="http://schemas.microsoft.com/office/drawing/2014/main" val="3245259993"/>
                    </a:ext>
                  </a:extLst>
                </a:gridCol>
                <a:gridCol w="576072">
                  <a:extLst>
                    <a:ext uri="{9D8B030D-6E8A-4147-A177-3AD203B41FA5}">
                      <a16:colId xmlns:a16="http://schemas.microsoft.com/office/drawing/2014/main" val="3590701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Organic Post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952737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Profi-Elektrowerkzeuge und Zubehör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4.4145 %</a:t>
                      </a:r>
                    </a:p>
                  </a:txBody>
                  <a:tcPr/>
                </a:tc>
                <a:extLst>
                  <a:ext uri="{0D108BD9-81ED-4DB2-BD59-A6C34878D82A}">
                    <a16:rowId xmlns:a16="http://schemas.microsoft.com/office/drawing/2014/main" val="1879793640"/>
                  </a:ext>
                </a:extLst>
              </a:tr>
            </a:tbl>
          </a:graphicData>
        </a:graphic>
      </p:graphicFrame>
      <p:sp>
        <p:nvSpPr>
          <p:cNvPr id="4" name="Text Placeholder 3">
            <a:extLst>
              <a:ext uri="{FF2B5EF4-FFF2-40B4-BE49-F238E27FC236}">
                <a16:creationId xmlns:a16="http://schemas.microsoft.com/office/drawing/2014/main" id="{224F3A8E-770F-47CE-99DC-91770B34B2B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04351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68963-DC4C-49D6-8282-2A0F61BBBCCC}"/>
              </a:ext>
            </a:extLst>
          </p:cNvPr>
          <p:cNvSpPr>
            <a:spLocks noGrp="1"/>
          </p:cNvSpPr>
          <p:nvPr>
            <p:ph type="title"/>
          </p:nvPr>
        </p:nvSpPr>
        <p:spPr/>
        <p:txBody>
          <a:bodyPr/>
          <a:lstStyle/>
          <a:p>
            <a:r>
              <a:rPr lang="en-US"/>
              <a:t>Facebook Fans Total | All PT Channels</a:t>
            </a:r>
          </a:p>
        </p:txBody>
      </p:sp>
      <p:graphicFrame>
        <p:nvGraphicFramePr>
          <p:cNvPr id="6" name="Chart Placeholder 5">
            <a:extLst>
              <a:ext uri="{FF2B5EF4-FFF2-40B4-BE49-F238E27FC236}">
                <a16:creationId xmlns:a16="http://schemas.microsoft.com/office/drawing/2014/main" id="{FE77D634-AF1B-4784-ACD7-7D92C4A0E90E}"/>
              </a:ext>
            </a:extLst>
          </p:cNvPr>
          <p:cNvGraphicFramePr>
            <a:graphicFrameLocks noGrp="1"/>
          </p:cNvGraphicFramePr>
          <p:nvPr>
            <p:ph type="chart" sz="quarter" idx="13"/>
            <p:extLst>
              <p:ext uri="{D42A27DB-BD31-4B8C-83A1-F6EECF244321}">
                <p14:modId xmlns:p14="http://schemas.microsoft.com/office/powerpoint/2010/main" val="1656909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39CC11-B8D8-4464-B2ED-B3DA59F9D0D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EFEE933-4FB2-4156-9E4B-36D0AFB203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1327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DA022-EA54-4B50-991B-430912547467}"/>
              </a:ext>
            </a:extLst>
          </p:cNvPr>
          <p:cNvSpPr>
            <a:spLocks noGrp="1"/>
          </p:cNvSpPr>
          <p:nvPr>
            <p:ph type="title"/>
          </p:nvPr>
        </p:nvSpPr>
        <p:spPr/>
        <p:txBody>
          <a:bodyPr/>
          <a:lstStyle/>
          <a:p>
            <a:r>
              <a:rPr lang="en-US"/>
              <a:t>Facebook Own Posts Table | HG-France - 1 of 17</a:t>
            </a:r>
          </a:p>
        </p:txBody>
      </p:sp>
      <p:graphicFrame>
        <p:nvGraphicFramePr>
          <p:cNvPr id="5" name="Table Placeholder 4">
            <a:extLst>
              <a:ext uri="{FF2B5EF4-FFF2-40B4-BE49-F238E27FC236}">
                <a16:creationId xmlns:a16="http://schemas.microsoft.com/office/drawing/2014/main" id="{10BD971D-5936-4BCF-B086-9E5FF918CC4B}"/>
              </a:ext>
            </a:extLst>
          </p:cNvPr>
          <p:cNvGraphicFramePr>
            <a:graphicFrameLocks noGrp="1"/>
          </p:cNvGraphicFramePr>
          <p:nvPr>
            <p:ph type="tbl" sz="quarter" idx="13"/>
            <p:extLst>
              <p:ext uri="{D42A27DB-BD31-4B8C-83A1-F6EECF244321}">
                <p14:modId xmlns:p14="http://schemas.microsoft.com/office/powerpoint/2010/main" val="247666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1414581"/>
                    </a:ext>
                  </a:extLst>
                </a:gridCol>
                <a:gridCol w="246888">
                  <a:extLst>
                    <a:ext uri="{9D8B030D-6E8A-4147-A177-3AD203B41FA5}">
                      <a16:colId xmlns:a16="http://schemas.microsoft.com/office/drawing/2014/main" val="3552829689"/>
                    </a:ext>
                  </a:extLst>
                </a:gridCol>
                <a:gridCol w="246888">
                  <a:extLst>
                    <a:ext uri="{9D8B030D-6E8A-4147-A177-3AD203B41FA5}">
                      <a16:colId xmlns:a16="http://schemas.microsoft.com/office/drawing/2014/main" val="72985502"/>
                    </a:ext>
                  </a:extLst>
                </a:gridCol>
                <a:gridCol w="246888">
                  <a:extLst>
                    <a:ext uri="{9D8B030D-6E8A-4147-A177-3AD203B41FA5}">
                      <a16:colId xmlns:a16="http://schemas.microsoft.com/office/drawing/2014/main" val="3811936942"/>
                    </a:ext>
                  </a:extLst>
                </a:gridCol>
                <a:gridCol w="246888">
                  <a:extLst>
                    <a:ext uri="{9D8B030D-6E8A-4147-A177-3AD203B41FA5}">
                      <a16:colId xmlns:a16="http://schemas.microsoft.com/office/drawing/2014/main" val="1249495051"/>
                    </a:ext>
                  </a:extLst>
                </a:gridCol>
                <a:gridCol w="246888">
                  <a:extLst>
                    <a:ext uri="{9D8B030D-6E8A-4147-A177-3AD203B41FA5}">
                      <a16:colId xmlns:a16="http://schemas.microsoft.com/office/drawing/2014/main" val="2063730030"/>
                    </a:ext>
                  </a:extLst>
                </a:gridCol>
                <a:gridCol w="246888">
                  <a:extLst>
                    <a:ext uri="{9D8B030D-6E8A-4147-A177-3AD203B41FA5}">
                      <a16:colId xmlns:a16="http://schemas.microsoft.com/office/drawing/2014/main" val="3537700468"/>
                    </a:ext>
                  </a:extLst>
                </a:gridCol>
                <a:gridCol w="246888">
                  <a:extLst>
                    <a:ext uri="{9D8B030D-6E8A-4147-A177-3AD203B41FA5}">
                      <a16:colId xmlns:a16="http://schemas.microsoft.com/office/drawing/2014/main" val="525915848"/>
                    </a:ext>
                  </a:extLst>
                </a:gridCol>
                <a:gridCol w="246888">
                  <a:extLst>
                    <a:ext uri="{9D8B030D-6E8A-4147-A177-3AD203B41FA5}">
                      <a16:colId xmlns:a16="http://schemas.microsoft.com/office/drawing/2014/main" val="94793364"/>
                    </a:ext>
                  </a:extLst>
                </a:gridCol>
                <a:gridCol w="246888">
                  <a:extLst>
                    <a:ext uri="{9D8B030D-6E8A-4147-A177-3AD203B41FA5}">
                      <a16:colId xmlns:a16="http://schemas.microsoft.com/office/drawing/2014/main" val="3183086728"/>
                    </a:ext>
                  </a:extLst>
                </a:gridCol>
                <a:gridCol w="246888">
                  <a:extLst>
                    <a:ext uri="{9D8B030D-6E8A-4147-A177-3AD203B41FA5}">
                      <a16:colId xmlns:a16="http://schemas.microsoft.com/office/drawing/2014/main" val="1647437896"/>
                    </a:ext>
                  </a:extLst>
                </a:gridCol>
                <a:gridCol w="246888">
                  <a:extLst>
                    <a:ext uri="{9D8B030D-6E8A-4147-A177-3AD203B41FA5}">
                      <a16:colId xmlns:a16="http://schemas.microsoft.com/office/drawing/2014/main" val="3047652017"/>
                    </a:ext>
                  </a:extLst>
                </a:gridCol>
                <a:gridCol w="246888">
                  <a:extLst>
                    <a:ext uri="{9D8B030D-6E8A-4147-A177-3AD203B41FA5}">
                      <a16:colId xmlns:a16="http://schemas.microsoft.com/office/drawing/2014/main" val="1365232880"/>
                    </a:ext>
                  </a:extLst>
                </a:gridCol>
                <a:gridCol w="246888">
                  <a:extLst>
                    <a:ext uri="{9D8B030D-6E8A-4147-A177-3AD203B41FA5}">
                      <a16:colId xmlns:a16="http://schemas.microsoft.com/office/drawing/2014/main" val="3063144206"/>
                    </a:ext>
                  </a:extLst>
                </a:gridCol>
                <a:gridCol w="246888">
                  <a:extLst>
                    <a:ext uri="{9D8B030D-6E8A-4147-A177-3AD203B41FA5}">
                      <a16:colId xmlns:a16="http://schemas.microsoft.com/office/drawing/2014/main" val="1553466504"/>
                    </a:ext>
                  </a:extLst>
                </a:gridCol>
                <a:gridCol w="246888">
                  <a:extLst>
                    <a:ext uri="{9D8B030D-6E8A-4147-A177-3AD203B41FA5}">
                      <a16:colId xmlns:a16="http://schemas.microsoft.com/office/drawing/2014/main" val="2766569703"/>
                    </a:ext>
                  </a:extLst>
                </a:gridCol>
                <a:gridCol w="246888">
                  <a:extLst>
                    <a:ext uri="{9D8B030D-6E8A-4147-A177-3AD203B41FA5}">
                      <a16:colId xmlns:a16="http://schemas.microsoft.com/office/drawing/2014/main" val="3891532933"/>
                    </a:ext>
                  </a:extLst>
                </a:gridCol>
                <a:gridCol w="246888">
                  <a:extLst>
                    <a:ext uri="{9D8B030D-6E8A-4147-A177-3AD203B41FA5}">
                      <a16:colId xmlns:a16="http://schemas.microsoft.com/office/drawing/2014/main" val="2135092381"/>
                    </a:ext>
                  </a:extLst>
                </a:gridCol>
                <a:gridCol w="246888">
                  <a:extLst>
                    <a:ext uri="{9D8B030D-6E8A-4147-A177-3AD203B41FA5}">
                      <a16:colId xmlns:a16="http://schemas.microsoft.com/office/drawing/2014/main" val="4233077964"/>
                    </a:ext>
                  </a:extLst>
                </a:gridCol>
                <a:gridCol w="246888">
                  <a:extLst>
                    <a:ext uri="{9D8B030D-6E8A-4147-A177-3AD203B41FA5}">
                      <a16:colId xmlns:a16="http://schemas.microsoft.com/office/drawing/2014/main" val="2323430561"/>
                    </a:ext>
                  </a:extLst>
                </a:gridCol>
                <a:gridCol w="246888">
                  <a:extLst>
                    <a:ext uri="{9D8B030D-6E8A-4147-A177-3AD203B41FA5}">
                      <a16:colId xmlns:a16="http://schemas.microsoft.com/office/drawing/2014/main" val="4103506527"/>
                    </a:ext>
                  </a:extLst>
                </a:gridCol>
                <a:gridCol w="246888">
                  <a:extLst>
                    <a:ext uri="{9D8B030D-6E8A-4147-A177-3AD203B41FA5}">
                      <a16:colId xmlns:a16="http://schemas.microsoft.com/office/drawing/2014/main" val="3102702169"/>
                    </a:ext>
                  </a:extLst>
                </a:gridCol>
                <a:gridCol w="246888">
                  <a:extLst>
                    <a:ext uri="{9D8B030D-6E8A-4147-A177-3AD203B41FA5}">
                      <a16:colId xmlns:a16="http://schemas.microsoft.com/office/drawing/2014/main" val="189499404"/>
                    </a:ext>
                  </a:extLst>
                </a:gridCol>
                <a:gridCol w="246888">
                  <a:extLst>
                    <a:ext uri="{9D8B030D-6E8A-4147-A177-3AD203B41FA5}">
                      <a16:colId xmlns:a16="http://schemas.microsoft.com/office/drawing/2014/main" val="28752586"/>
                    </a:ext>
                  </a:extLst>
                </a:gridCol>
                <a:gridCol w="246888">
                  <a:extLst>
                    <a:ext uri="{9D8B030D-6E8A-4147-A177-3AD203B41FA5}">
                      <a16:colId xmlns:a16="http://schemas.microsoft.com/office/drawing/2014/main" val="4154048038"/>
                    </a:ext>
                  </a:extLst>
                </a:gridCol>
                <a:gridCol w="246888">
                  <a:extLst>
                    <a:ext uri="{9D8B030D-6E8A-4147-A177-3AD203B41FA5}">
                      <a16:colId xmlns:a16="http://schemas.microsoft.com/office/drawing/2014/main" val="188525841"/>
                    </a:ext>
                  </a:extLst>
                </a:gridCol>
                <a:gridCol w="246888">
                  <a:extLst>
                    <a:ext uri="{9D8B030D-6E8A-4147-A177-3AD203B41FA5}">
                      <a16:colId xmlns:a16="http://schemas.microsoft.com/office/drawing/2014/main" val="1302310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64401944"/>
                  </a:ext>
                </a:extLst>
              </a:tr>
            </a:tbl>
          </a:graphicData>
        </a:graphic>
      </p:graphicFrame>
      <p:sp>
        <p:nvSpPr>
          <p:cNvPr id="4" name="Text Placeholder 3">
            <a:extLst>
              <a:ext uri="{FF2B5EF4-FFF2-40B4-BE49-F238E27FC236}">
                <a16:creationId xmlns:a16="http://schemas.microsoft.com/office/drawing/2014/main" id="{0BC267B2-7283-40E0-A45A-8987C6F1FC8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14714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D4C25-B5DF-4E9B-9785-A607FAD277BA}"/>
              </a:ext>
            </a:extLst>
          </p:cNvPr>
          <p:cNvSpPr>
            <a:spLocks noGrp="1"/>
          </p:cNvSpPr>
          <p:nvPr>
            <p:ph type="title"/>
          </p:nvPr>
        </p:nvSpPr>
        <p:spPr/>
        <p:txBody>
          <a:bodyPr/>
          <a:lstStyle/>
          <a:p>
            <a:r>
              <a:rPr lang="en-US"/>
              <a:t>Facebook Own Posts Table | HG-France - 2 of 17</a:t>
            </a:r>
          </a:p>
        </p:txBody>
      </p:sp>
      <p:graphicFrame>
        <p:nvGraphicFramePr>
          <p:cNvPr id="5" name="Table Placeholder 4">
            <a:extLst>
              <a:ext uri="{FF2B5EF4-FFF2-40B4-BE49-F238E27FC236}">
                <a16:creationId xmlns:a16="http://schemas.microsoft.com/office/drawing/2014/main" id="{27D820D5-1AB4-4589-875D-1C8BD0A4A715}"/>
              </a:ext>
            </a:extLst>
          </p:cNvPr>
          <p:cNvGraphicFramePr>
            <a:graphicFrameLocks noGrp="1"/>
          </p:cNvGraphicFramePr>
          <p:nvPr>
            <p:ph type="tbl" sz="quarter" idx="13"/>
            <p:extLst>
              <p:ext uri="{D42A27DB-BD31-4B8C-83A1-F6EECF244321}">
                <p14:modId xmlns:p14="http://schemas.microsoft.com/office/powerpoint/2010/main" val="75589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44805750"/>
                    </a:ext>
                  </a:extLst>
                </a:gridCol>
                <a:gridCol w="246888">
                  <a:extLst>
                    <a:ext uri="{9D8B030D-6E8A-4147-A177-3AD203B41FA5}">
                      <a16:colId xmlns:a16="http://schemas.microsoft.com/office/drawing/2014/main" val="724794209"/>
                    </a:ext>
                  </a:extLst>
                </a:gridCol>
                <a:gridCol w="246888">
                  <a:extLst>
                    <a:ext uri="{9D8B030D-6E8A-4147-A177-3AD203B41FA5}">
                      <a16:colId xmlns:a16="http://schemas.microsoft.com/office/drawing/2014/main" val="2632271601"/>
                    </a:ext>
                  </a:extLst>
                </a:gridCol>
                <a:gridCol w="246888">
                  <a:extLst>
                    <a:ext uri="{9D8B030D-6E8A-4147-A177-3AD203B41FA5}">
                      <a16:colId xmlns:a16="http://schemas.microsoft.com/office/drawing/2014/main" val="907695423"/>
                    </a:ext>
                  </a:extLst>
                </a:gridCol>
                <a:gridCol w="246888">
                  <a:extLst>
                    <a:ext uri="{9D8B030D-6E8A-4147-A177-3AD203B41FA5}">
                      <a16:colId xmlns:a16="http://schemas.microsoft.com/office/drawing/2014/main" val="2608155320"/>
                    </a:ext>
                  </a:extLst>
                </a:gridCol>
                <a:gridCol w="246888">
                  <a:extLst>
                    <a:ext uri="{9D8B030D-6E8A-4147-A177-3AD203B41FA5}">
                      <a16:colId xmlns:a16="http://schemas.microsoft.com/office/drawing/2014/main" val="3997036739"/>
                    </a:ext>
                  </a:extLst>
                </a:gridCol>
                <a:gridCol w="246888">
                  <a:extLst>
                    <a:ext uri="{9D8B030D-6E8A-4147-A177-3AD203B41FA5}">
                      <a16:colId xmlns:a16="http://schemas.microsoft.com/office/drawing/2014/main" val="2740773749"/>
                    </a:ext>
                  </a:extLst>
                </a:gridCol>
                <a:gridCol w="246888">
                  <a:extLst>
                    <a:ext uri="{9D8B030D-6E8A-4147-A177-3AD203B41FA5}">
                      <a16:colId xmlns:a16="http://schemas.microsoft.com/office/drawing/2014/main" val="2701276428"/>
                    </a:ext>
                  </a:extLst>
                </a:gridCol>
                <a:gridCol w="246888">
                  <a:extLst>
                    <a:ext uri="{9D8B030D-6E8A-4147-A177-3AD203B41FA5}">
                      <a16:colId xmlns:a16="http://schemas.microsoft.com/office/drawing/2014/main" val="1862856875"/>
                    </a:ext>
                  </a:extLst>
                </a:gridCol>
                <a:gridCol w="246888">
                  <a:extLst>
                    <a:ext uri="{9D8B030D-6E8A-4147-A177-3AD203B41FA5}">
                      <a16:colId xmlns:a16="http://schemas.microsoft.com/office/drawing/2014/main" val="1523485503"/>
                    </a:ext>
                  </a:extLst>
                </a:gridCol>
                <a:gridCol w="246888">
                  <a:extLst>
                    <a:ext uri="{9D8B030D-6E8A-4147-A177-3AD203B41FA5}">
                      <a16:colId xmlns:a16="http://schemas.microsoft.com/office/drawing/2014/main" val="1311407673"/>
                    </a:ext>
                  </a:extLst>
                </a:gridCol>
                <a:gridCol w="246888">
                  <a:extLst>
                    <a:ext uri="{9D8B030D-6E8A-4147-A177-3AD203B41FA5}">
                      <a16:colId xmlns:a16="http://schemas.microsoft.com/office/drawing/2014/main" val="3997839021"/>
                    </a:ext>
                  </a:extLst>
                </a:gridCol>
                <a:gridCol w="246888">
                  <a:extLst>
                    <a:ext uri="{9D8B030D-6E8A-4147-A177-3AD203B41FA5}">
                      <a16:colId xmlns:a16="http://schemas.microsoft.com/office/drawing/2014/main" val="224215840"/>
                    </a:ext>
                  </a:extLst>
                </a:gridCol>
                <a:gridCol w="246888">
                  <a:extLst>
                    <a:ext uri="{9D8B030D-6E8A-4147-A177-3AD203B41FA5}">
                      <a16:colId xmlns:a16="http://schemas.microsoft.com/office/drawing/2014/main" val="761642452"/>
                    </a:ext>
                  </a:extLst>
                </a:gridCol>
                <a:gridCol w="246888">
                  <a:extLst>
                    <a:ext uri="{9D8B030D-6E8A-4147-A177-3AD203B41FA5}">
                      <a16:colId xmlns:a16="http://schemas.microsoft.com/office/drawing/2014/main" val="2456834453"/>
                    </a:ext>
                  </a:extLst>
                </a:gridCol>
                <a:gridCol w="246888">
                  <a:extLst>
                    <a:ext uri="{9D8B030D-6E8A-4147-A177-3AD203B41FA5}">
                      <a16:colId xmlns:a16="http://schemas.microsoft.com/office/drawing/2014/main" val="2118831861"/>
                    </a:ext>
                  </a:extLst>
                </a:gridCol>
                <a:gridCol w="246888">
                  <a:extLst>
                    <a:ext uri="{9D8B030D-6E8A-4147-A177-3AD203B41FA5}">
                      <a16:colId xmlns:a16="http://schemas.microsoft.com/office/drawing/2014/main" val="4009938280"/>
                    </a:ext>
                  </a:extLst>
                </a:gridCol>
                <a:gridCol w="246888">
                  <a:extLst>
                    <a:ext uri="{9D8B030D-6E8A-4147-A177-3AD203B41FA5}">
                      <a16:colId xmlns:a16="http://schemas.microsoft.com/office/drawing/2014/main" val="4252951399"/>
                    </a:ext>
                  </a:extLst>
                </a:gridCol>
                <a:gridCol w="246888">
                  <a:extLst>
                    <a:ext uri="{9D8B030D-6E8A-4147-A177-3AD203B41FA5}">
                      <a16:colId xmlns:a16="http://schemas.microsoft.com/office/drawing/2014/main" val="2030042400"/>
                    </a:ext>
                  </a:extLst>
                </a:gridCol>
                <a:gridCol w="246888">
                  <a:extLst>
                    <a:ext uri="{9D8B030D-6E8A-4147-A177-3AD203B41FA5}">
                      <a16:colId xmlns:a16="http://schemas.microsoft.com/office/drawing/2014/main" val="1887369338"/>
                    </a:ext>
                  </a:extLst>
                </a:gridCol>
                <a:gridCol w="246888">
                  <a:extLst>
                    <a:ext uri="{9D8B030D-6E8A-4147-A177-3AD203B41FA5}">
                      <a16:colId xmlns:a16="http://schemas.microsoft.com/office/drawing/2014/main" val="3600985522"/>
                    </a:ext>
                  </a:extLst>
                </a:gridCol>
                <a:gridCol w="246888">
                  <a:extLst>
                    <a:ext uri="{9D8B030D-6E8A-4147-A177-3AD203B41FA5}">
                      <a16:colId xmlns:a16="http://schemas.microsoft.com/office/drawing/2014/main" val="2386165961"/>
                    </a:ext>
                  </a:extLst>
                </a:gridCol>
                <a:gridCol w="246888">
                  <a:extLst>
                    <a:ext uri="{9D8B030D-6E8A-4147-A177-3AD203B41FA5}">
                      <a16:colId xmlns:a16="http://schemas.microsoft.com/office/drawing/2014/main" val="2515669066"/>
                    </a:ext>
                  </a:extLst>
                </a:gridCol>
                <a:gridCol w="246888">
                  <a:extLst>
                    <a:ext uri="{9D8B030D-6E8A-4147-A177-3AD203B41FA5}">
                      <a16:colId xmlns:a16="http://schemas.microsoft.com/office/drawing/2014/main" val="3000490897"/>
                    </a:ext>
                  </a:extLst>
                </a:gridCol>
                <a:gridCol w="246888">
                  <a:extLst>
                    <a:ext uri="{9D8B030D-6E8A-4147-A177-3AD203B41FA5}">
                      <a16:colId xmlns:a16="http://schemas.microsoft.com/office/drawing/2014/main" val="3554435987"/>
                    </a:ext>
                  </a:extLst>
                </a:gridCol>
                <a:gridCol w="246888">
                  <a:extLst>
                    <a:ext uri="{9D8B030D-6E8A-4147-A177-3AD203B41FA5}">
                      <a16:colId xmlns:a16="http://schemas.microsoft.com/office/drawing/2014/main" val="3283726232"/>
                    </a:ext>
                  </a:extLst>
                </a:gridCol>
                <a:gridCol w="246888">
                  <a:extLst>
                    <a:ext uri="{9D8B030D-6E8A-4147-A177-3AD203B41FA5}">
                      <a16:colId xmlns:a16="http://schemas.microsoft.com/office/drawing/2014/main" val="3815804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6199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- 2018-03-29 11:00:00 </a:t>
                      </a:r>
                      <a:r>
                        <a:rPr kumimoji="0" lang="fr-FR" sz="1000" b="0" i="0" u="none" strike="noStrike" kern="1200" cap="none" spc="0" normalizeH="0" baseline="0" noProof="0">
                          <a:ln>
                            <a:noFill/>
                          </a:ln>
                          <a:solidFill>
                            <a:prstClr val="black"/>
                          </a:solidFill>
                          <a:effectLst/>
                          <a:uLnTx/>
                          <a:uFillTx/>
                          <a:latin typeface="+mn-lt"/>
                          <a:ea typeface="+mn-ea"/>
                          <a:cs typeface="+mn-cs"/>
                        </a:rPr>
                        <a:t> 
 Les étagères classiques peuvent parfois manquer d'originalité. Découvrez sur notre magazine en ligne All About DIY 3 idées pour installer des étagères originales : http://bit.ly/Etageres_Originales
On se ferait bien un petit #shelfie ?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31140870"/>
                  </a:ext>
                </a:extLst>
              </a:tr>
            </a:tbl>
          </a:graphicData>
        </a:graphic>
      </p:graphicFrame>
      <p:sp>
        <p:nvSpPr>
          <p:cNvPr id="4" name="Text Placeholder 3">
            <a:extLst>
              <a:ext uri="{FF2B5EF4-FFF2-40B4-BE49-F238E27FC236}">
                <a16:creationId xmlns:a16="http://schemas.microsoft.com/office/drawing/2014/main" id="{E4C922AF-D707-437D-B5C7-4E6EB1360AD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98788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83ED6-DA37-460C-B37B-6D5D473A27F5}"/>
              </a:ext>
            </a:extLst>
          </p:cNvPr>
          <p:cNvSpPr>
            <a:spLocks noGrp="1"/>
          </p:cNvSpPr>
          <p:nvPr>
            <p:ph type="title"/>
          </p:nvPr>
        </p:nvSpPr>
        <p:spPr/>
        <p:txBody>
          <a:bodyPr/>
          <a:lstStyle/>
          <a:p>
            <a:r>
              <a:rPr lang="en-US"/>
              <a:t>Facebook Own Posts Table | HG-France - 3 of 17</a:t>
            </a:r>
          </a:p>
        </p:txBody>
      </p:sp>
      <p:graphicFrame>
        <p:nvGraphicFramePr>
          <p:cNvPr id="5" name="Table Placeholder 4">
            <a:extLst>
              <a:ext uri="{FF2B5EF4-FFF2-40B4-BE49-F238E27FC236}">
                <a16:creationId xmlns:a16="http://schemas.microsoft.com/office/drawing/2014/main" id="{BE9A51D8-AB00-4B5B-AC9D-23407F0CEE1D}"/>
              </a:ext>
            </a:extLst>
          </p:cNvPr>
          <p:cNvGraphicFramePr>
            <a:graphicFrameLocks noGrp="1"/>
          </p:cNvGraphicFramePr>
          <p:nvPr>
            <p:ph type="tbl" sz="quarter" idx="13"/>
            <p:extLst>
              <p:ext uri="{D42A27DB-BD31-4B8C-83A1-F6EECF244321}">
                <p14:modId xmlns:p14="http://schemas.microsoft.com/office/powerpoint/2010/main" val="114444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94896939"/>
                    </a:ext>
                  </a:extLst>
                </a:gridCol>
                <a:gridCol w="246888">
                  <a:extLst>
                    <a:ext uri="{9D8B030D-6E8A-4147-A177-3AD203B41FA5}">
                      <a16:colId xmlns:a16="http://schemas.microsoft.com/office/drawing/2014/main" val="4030064148"/>
                    </a:ext>
                  </a:extLst>
                </a:gridCol>
                <a:gridCol w="246888">
                  <a:extLst>
                    <a:ext uri="{9D8B030D-6E8A-4147-A177-3AD203B41FA5}">
                      <a16:colId xmlns:a16="http://schemas.microsoft.com/office/drawing/2014/main" val="2889177751"/>
                    </a:ext>
                  </a:extLst>
                </a:gridCol>
                <a:gridCol w="246888">
                  <a:extLst>
                    <a:ext uri="{9D8B030D-6E8A-4147-A177-3AD203B41FA5}">
                      <a16:colId xmlns:a16="http://schemas.microsoft.com/office/drawing/2014/main" val="2258721614"/>
                    </a:ext>
                  </a:extLst>
                </a:gridCol>
                <a:gridCol w="246888">
                  <a:extLst>
                    <a:ext uri="{9D8B030D-6E8A-4147-A177-3AD203B41FA5}">
                      <a16:colId xmlns:a16="http://schemas.microsoft.com/office/drawing/2014/main" val="3684456000"/>
                    </a:ext>
                  </a:extLst>
                </a:gridCol>
                <a:gridCol w="246888">
                  <a:extLst>
                    <a:ext uri="{9D8B030D-6E8A-4147-A177-3AD203B41FA5}">
                      <a16:colId xmlns:a16="http://schemas.microsoft.com/office/drawing/2014/main" val="1166736739"/>
                    </a:ext>
                  </a:extLst>
                </a:gridCol>
                <a:gridCol w="246888">
                  <a:extLst>
                    <a:ext uri="{9D8B030D-6E8A-4147-A177-3AD203B41FA5}">
                      <a16:colId xmlns:a16="http://schemas.microsoft.com/office/drawing/2014/main" val="2282413001"/>
                    </a:ext>
                  </a:extLst>
                </a:gridCol>
                <a:gridCol w="246888">
                  <a:extLst>
                    <a:ext uri="{9D8B030D-6E8A-4147-A177-3AD203B41FA5}">
                      <a16:colId xmlns:a16="http://schemas.microsoft.com/office/drawing/2014/main" val="736182056"/>
                    </a:ext>
                  </a:extLst>
                </a:gridCol>
                <a:gridCol w="246888">
                  <a:extLst>
                    <a:ext uri="{9D8B030D-6E8A-4147-A177-3AD203B41FA5}">
                      <a16:colId xmlns:a16="http://schemas.microsoft.com/office/drawing/2014/main" val="2724570356"/>
                    </a:ext>
                  </a:extLst>
                </a:gridCol>
                <a:gridCol w="246888">
                  <a:extLst>
                    <a:ext uri="{9D8B030D-6E8A-4147-A177-3AD203B41FA5}">
                      <a16:colId xmlns:a16="http://schemas.microsoft.com/office/drawing/2014/main" val="1268288693"/>
                    </a:ext>
                  </a:extLst>
                </a:gridCol>
                <a:gridCol w="246888">
                  <a:extLst>
                    <a:ext uri="{9D8B030D-6E8A-4147-A177-3AD203B41FA5}">
                      <a16:colId xmlns:a16="http://schemas.microsoft.com/office/drawing/2014/main" val="855994648"/>
                    </a:ext>
                  </a:extLst>
                </a:gridCol>
                <a:gridCol w="246888">
                  <a:extLst>
                    <a:ext uri="{9D8B030D-6E8A-4147-A177-3AD203B41FA5}">
                      <a16:colId xmlns:a16="http://schemas.microsoft.com/office/drawing/2014/main" val="2581773035"/>
                    </a:ext>
                  </a:extLst>
                </a:gridCol>
                <a:gridCol w="246888">
                  <a:extLst>
                    <a:ext uri="{9D8B030D-6E8A-4147-A177-3AD203B41FA5}">
                      <a16:colId xmlns:a16="http://schemas.microsoft.com/office/drawing/2014/main" val="2091485058"/>
                    </a:ext>
                  </a:extLst>
                </a:gridCol>
                <a:gridCol w="246888">
                  <a:extLst>
                    <a:ext uri="{9D8B030D-6E8A-4147-A177-3AD203B41FA5}">
                      <a16:colId xmlns:a16="http://schemas.microsoft.com/office/drawing/2014/main" val="2450417453"/>
                    </a:ext>
                  </a:extLst>
                </a:gridCol>
                <a:gridCol w="246888">
                  <a:extLst>
                    <a:ext uri="{9D8B030D-6E8A-4147-A177-3AD203B41FA5}">
                      <a16:colId xmlns:a16="http://schemas.microsoft.com/office/drawing/2014/main" val="3407352086"/>
                    </a:ext>
                  </a:extLst>
                </a:gridCol>
                <a:gridCol w="246888">
                  <a:extLst>
                    <a:ext uri="{9D8B030D-6E8A-4147-A177-3AD203B41FA5}">
                      <a16:colId xmlns:a16="http://schemas.microsoft.com/office/drawing/2014/main" val="881598715"/>
                    </a:ext>
                  </a:extLst>
                </a:gridCol>
                <a:gridCol w="246888">
                  <a:extLst>
                    <a:ext uri="{9D8B030D-6E8A-4147-A177-3AD203B41FA5}">
                      <a16:colId xmlns:a16="http://schemas.microsoft.com/office/drawing/2014/main" val="1462149513"/>
                    </a:ext>
                  </a:extLst>
                </a:gridCol>
                <a:gridCol w="246888">
                  <a:extLst>
                    <a:ext uri="{9D8B030D-6E8A-4147-A177-3AD203B41FA5}">
                      <a16:colId xmlns:a16="http://schemas.microsoft.com/office/drawing/2014/main" val="928839954"/>
                    </a:ext>
                  </a:extLst>
                </a:gridCol>
                <a:gridCol w="246888">
                  <a:extLst>
                    <a:ext uri="{9D8B030D-6E8A-4147-A177-3AD203B41FA5}">
                      <a16:colId xmlns:a16="http://schemas.microsoft.com/office/drawing/2014/main" val="3795252909"/>
                    </a:ext>
                  </a:extLst>
                </a:gridCol>
                <a:gridCol w="246888">
                  <a:extLst>
                    <a:ext uri="{9D8B030D-6E8A-4147-A177-3AD203B41FA5}">
                      <a16:colId xmlns:a16="http://schemas.microsoft.com/office/drawing/2014/main" val="451779063"/>
                    </a:ext>
                  </a:extLst>
                </a:gridCol>
                <a:gridCol w="246888">
                  <a:extLst>
                    <a:ext uri="{9D8B030D-6E8A-4147-A177-3AD203B41FA5}">
                      <a16:colId xmlns:a16="http://schemas.microsoft.com/office/drawing/2014/main" val="1154625220"/>
                    </a:ext>
                  </a:extLst>
                </a:gridCol>
                <a:gridCol w="246888">
                  <a:extLst>
                    <a:ext uri="{9D8B030D-6E8A-4147-A177-3AD203B41FA5}">
                      <a16:colId xmlns:a16="http://schemas.microsoft.com/office/drawing/2014/main" val="1692395482"/>
                    </a:ext>
                  </a:extLst>
                </a:gridCol>
                <a:gridCol w="246888">
                  <a:extLst>
                    <a:ext uri="{9D8B030D-6E8A-4147-A177-3AD203B41FA5}">
                      <a16:colId xmlns:a16="http://schemas.microsoft.com/office/drawing/2014/main" val="4077495723"/>
                    </a:ext>
                  </a:extLst>
                </a:gridCol>
                <a:gridCol w="246888">
                  <a:extLst>
                    <a:ext uri="{9D8B030D-6E8A-4147-A177-3AD203B41FA5}">
                      <a16:colId xmlns:a16="http://schemas.microsoft.com/office/drawing/2014/main" val="2405598463"/>
                    </a:ext>
                  </a:extLst>
                </a:gridCol>
                <a:gridCol w="246888">
                  <a:extLst>
                    <a:ext uri="{9D8B030D-6E8A-4147-A177-3AD203B41FA5}">
                      <a16:colId xmlns:a16="http://schemas.microsoft.com/office/drawing/2014/main" val="3789356831"/>
                    </a:ext>
                  </a:extLst>
                </a:gridCol>
                <a:gridCol w="246888">
                  <a:extLst>
                    <a:ext uri="{9D8B030D-6E8A-4147-A177-3AD203B41FA5}">
                      <a16:colId xmlns:a16="http://schemas.microsoft.com/office/drawing/2014/main" val="2176787070"/>
                    </a:ext>
                  </a:extLst>
                </a:gridCol>
                <a:gridCol w="246888">
                  <a:extLst>
                    <a:ext uri="{9D8B030D-6E8A-4147-A177-3AD203B41FA5}">
                      <a16:colId xmlns:a16="http://schemas.microsoft.com/office/drawing/2014/main" val="4092332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59357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- 2018-03-26 11:00:00 </a:t>
                      </a:r>
                      <a:r>
                        <a:rPr kumimoji="0" lang="fr-FR" sz="1000" b="0" i="0" u="none" strike="noStrike" kern="1200" cap="none" spc="0" normalizeH="0" baseline="0" noProof="0">
                          <a:ln>
                            <a:noFill/>
                          </a:ln>
                          <a:solidFill>
                            <a:prstClr val="black"/>
                          </a:solidFill>
                          <a:effectLst/>
                          <a:uLnTx/>
                          <a:uFillTx/>
                          <a:latin typeface="+mn-lt"/>
                          <a:ea typeface="+mn-ea"/>
                          <a:cs typeface="+mn-cs"/>
                        </a:rPr>
                        <a:t> 
 Qu’il soit pastel, jade ou profond… le vert s’invite dans toutes les pièces de la maison !
Qui ici a déjà adopté cette couleur tendance rafraîchissante pour son intérieur ?
#HomeMadeByYou #deco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63551278"/>
                  </a:ext>
                </a:extLst>
              </a:tr>
            </a:tbl>
          </a:graphicData>
        </a:graphic>
      </p:graphicFrame>
      <p:sp>
        <p:nvSpPr>
          <p:cNvPr id="4" name="Text Placeholder 3">
            <a:extLst>
              <a:ext uri="{FF2B5EF4-FFF2-40B4-BE49-F238E27FC236}">
                <a16:creationId xmlns:a16="http://schemas.microsoft.com/office/drawing/2014/main" id="{263E0EEE-CF82-4A1B-8A8F-0639E267AEE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51723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8450C-3963-490E-A976-6802980BD2DB}"/>
              </a:ext>
            </a:extLst>
          </p:cNvPr>
          <p:cNvSpPr>
            <a:spLocks noGrp="1"/>
          </p:cNvSpPr>
          <p:nvPr>
            <p:ph type="title"/>
          </p:nvPr>
        </p:nvSpPr>
        <p:spPr/>
        <p:txBody>
          <a:bodyPr/>
          <a:lstStyle/>
          <a:p>
            <a:r>
              <a:rPr lang="en-US"/>
              <a:t>Facebook Own Posts Table | HG-France - 4 of 17</a:t>
            </a:r>
          </a:p>
        </p:txBody>
      </p:sp>
      <p:graphicFrame>
        <p:nvGraphicFramePr>
          <p:cNvPr id="5" name="Table Placeholder 4">
            <a:extLst>
              <a:ext uri="{FF2B5EF4-FFF2-40B4-BE49-F238E27FC236}">
                <a16:creationId xmlns:a16="http://schemas.microsoft.com/office/drawing/2014/main" id="{C5E1C1D7-32CD-4ED6-B0F4-BFCC83348E78}"/>
              </a:ext>
            </a:extLst>
          </p:cNvPr>
          <p:cNvGraphicFramePr>
            <a:graphicFrameLocks noGrp="1"/>
          </p:cNvGraphicFramePr>
          <p:nvPr>
            <p:ph type="tbl" sz="quarter" idx="13"/>
            <p:extLst>
              <p:ext uri="{D42A27DB-BD31-4B8C-83A1-F6EECF244321}">
                <p14:modId xmlns:p14="http://schemas.microsoft.com/office/powerpoint/2010/main" val="2742741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77220202"/>
                    </a:ext>
                  </a:extLst>
                </a:gridCol>
                <a:gridCol w="246888">
                  <a:extLst>
                    <a:ext uri="{9D8B030D-6E8A-4147-A177-3AD203B41FA5}">
                      <a16:colId xmlns:a16="http://schemas.microsoft.com/office/drawing/2014/main" val="1750488193"/>
                    </a:ext>
                  </a:extLst>
                </a:gridCol>
                <a:gridCol w="246888">
                  <a:extLst>
                    <a:ext uri="{9D8B030D-6E8A-4147-A177-3AD203B41FA5}">
                      <a16:colId xmlns:a16="http://schemas.microsoft.com/office/drawing/2014/main" val="2191755026"/>
                    </a:ext>
                  </a:extLst>
                </a:gridCol>
                <a:gridCol w="246888">
                  <a:extLst>
                    <a:ext uri="{9D8B030D-6E8A-4147-A177-3AD203B41FA5}">
                      <a16:colId xmlns:a16="http://schemas.microsoft.com/office/drawing/2014/main" val="3397511058"/>
                    </a:ext>
                  </a:extLst>
                </a:gridCol>
                <a:gridCol w="246888">
                  <a:extLst>
                    <a:ext uri="{9D8B030D-6E8A-4147-A177-3AD203B41FA5}">
                      <a16:colId xmlns:a16="http://schemas.microsoft.com/office/drawing/2014/main" val="4063237953"/>
                    </a:ext>
                  </a:extLst>
                </a:gridCol>
                <a:gridCol w="246888">
                  <a:extLst>
                    <a:ext uri="{9D8B030D-6E8A-4147-A177-3AD203B41FA5}">
                      <a16:colId xmlns:a16="http://schemas.microsoft.com/office/drawing/2014/main" val="4177959048"/>
                    </a:ext>
                  </a:extLst>
                </a:gridCol>
                <a:gridCol w="246888">
                  <a:extLst>
                    <a:ext uri="{9D8B030D-6E8A-4147-A177-3AD203B41FA5}">
                      <a16:colId xmlns:a16="http://schemas.microsoft.com/office/drawing/2014/main" val="2580876221"/>
                    </a:ext>
                  </a:extLst>
                </a:gridCol>
                <a:gridCol w="246888">
                  <a:extLst>
                    <a:ext uri="{9D8B030D-6E8A-4147-A177-3AD203B41FA5}">
                      <a16:colId xmlns:a16="http://schemas.microsoft.com/office/drawing/2014/main" val="1225145814"/>
                    </a:ext>
                  </a:extLst>
                </a:gridCol>
                <a:gridCol w="246888">
                  <a:extLst>
                    <a:ext uri="{9D8B030D-6E8A-4147-A177-3AD203B41FA5}">
                      <a16:colId xmlns:a16="http://schemas.microsoft.com/office/drawing/2014/main" val="2533170190"/>
                    </a:ext>
                  </a:extLst>
                </a:gridCol>
                <a:gridCol w="246888">
                  <a:extLst>
                    <a:ext uri="{9D8B030D-6E8A-4147-A177-3AD203B41FA5}">
                      <a16:colId xmlns:a16="http://schemas.microsoft.com/office/drawing/2014/main" val="2737460441"/>
                    </a:ext>
                  </a:extLst>
                </a:gridCol>
                <a:gridCol w="246888">
                  <a:extLst>
                    <a:ext uri="{9D8B030D-6E8A-4147-A177-3AD203B41FA5}">
                      <a16:colId xmlns:a16="http://schemas.microsoft.com/office/drawing/2014/main" val="338750751"/>
                    </a:ext>
                  </a:extLst>
                </a:gridCol>
                <a:gridCol w="246888">
                  <a:extLst>
                    <a:ext uri="{9D8B030D-6E8A-4147-A177-3AD203B41FA5}">
                      <a16:colId xmlns:a16="http://schemas.microsoft.com/office/drawing/2014/main" val="3694159770"/>
                    </a:ext>
                  </a:extLst>
                </a:gridCol>
                <a:gridCol w="246888">
                  <a:extLst>
                    <a:ext uri="{9D8B030D-6E8A-4147-A177-3AD203B41FA5}">
                      <a16:colId xmlns:a16="http://schemas.microsoft.com/office/drawing/2014/main" val="292330758"/>
                    </a:ext>
                  </a:extLst>
                </a:gridCol>
                <a:gridCol w="246888">
                  <a:extLst>
                    <a:ext uri="{9D8B030D-6E8A-4147-A177-3AD203B41FA5}">
                      <a16:colId xmlns:a16="http://schemas.microsoft.com/office/drawing/2014/main" val="3708506331"/>
                    </a:ext>
                  </a:extLst>
                </a:gridCol>
                <a:gridCol w="246888">
                  <a:extLst>
                    <a:ext uri="{9D8B030D-6E8A-4147-A177-3AD203B41FA5}">
                      <a16:colId xmlns:a16="http://schemas.microsoft.com/office/drawing/2014/main" val="1601788450"/>
                    </a:ext>
                  </a:extLst>
                </a:gridCol>
                <a:gridCol w="246888">
                  <a:extLst>
                    <a:ext uri="{9D8B030D-6E8A-4147-A177-3AD203B41FA5}">
                      <a16:colId xmlns:a16="http://schemas.microsoft.com/office/drawing/2014/main" val="340346587"/>
                    </a:ext>
                  </a:extLst>
                </a:gridCol>
                <a:gridCol w="246888">
                  <a:extLst>
                    <a:ext uri="{9D8B030D-6E8A-4147-A177-3AD203B41FA5}">
                      <a16:colId xmlns:a16="http://schemas.microsoft.com/office/drawing/2014/main" val="3695807373"/>
                    </a:ext>
                  </a:extLst>
                </a:gridCol>
                <a:gridCol w="246888">
                  <a:extLst>
                    <a:ext uri="{9D8B030D-6E8A-4147-A177-3AD203B41FA5}">
                      <a16:colId xmlns:a16="http://schemas.microsoft.com/office/drawing/2014/main" val="4259671421"/>
                    </a:ext>
                  </a:extLst>
                </a:gridCol>
                <a:gridCol w="246888">
                  <a:extLst>
                    <a:ext uri="{9D8B030D-6E8A-4147-A177-3AD203B41FA5}">
                      <a16:colId xmlns:a16="http://schemas.microsoft.com/office/drawing/2014/main" val="319711260"/>
                    </a:ext>
                  </a:extLst>
                </a:gridCol>
                <a:gridCol w="246888">
                  <a:extLst>
                    <a:ext uri="{9D8B030D-6E8A-4147-A177-3AD203B41FA5}">
                      <a16:colId xmlns:a16="http://schemas.microsoft.com/office/drawing/2014/main" val="1019203206"/>
                    </a:ext>
                  </a:extLst>
                </a:gridCol>
                <a:gridCol w="246888">
                  <a:extLst>
                    <a:ext uri="{9D8B030D-6E8A-4147-A177-3AD203B41FA5}">
                      <a16:colId xmlns:a16="http://schemas.microsoft.com/office/drawing/2014/main" val="3295720107"/>
                    </a:ext>
                  </a:extLst>
                </a:gridCol>
                <a:gridCol w="246888">
                  <a:extLst>
                    <a:ext uri="{9D8B030D-6E8A-4147-A177-3AD203B41FA5}">
                      <a16:colId xmlns:a16="http://schemas.microsoft.com/office/drawing/2014/main" val="4102465325"/>
                    </a:ext>
                  </a:extLst>
                </a:gridCol>
                <a:gridCol w="246888">
                  <a:extLst>
                    <a:ext uri="{9D8B030D-6E8A-4147-A177-3AD203B41FA5}">
                      <a16:colId xmlns:a16="http://schemas.microsoft.com/office/drawing/2014/main" val="1890397387"/>
                    </a:ext>
                  </a:extLst>
                </a:gridCol>
                <a:gridCol w="246888">
                  <a:extLst>
                    <a:ext uri="{9D8B030D-6E8A-4147-A177-3AD203B41FA5}">
                      <a16:colId xmlns:a16="http://schemas.microsoft.com/office/drawing/2014/main" val="913749138"/>
                    </a:ext>
                  </a:extLst>
                </a:gridCol>
                <a:gridCol w="246888">
                  <a:extLst>
                    <a:ext uri="{9D8B030D-6E8A-4147-A177-3AD203B41FA5}">
                      <a16:colId xmlns:a16="http://schemas.microsoft.com/office/drawing/2014/main" val="4203810322"/>
                    </a:ext>
                  </a:extLst>
                </a:gridCol>
                <a:gridCol w="246888">
                  <a:extLst>
                    <a:ext uri="{9D8B030D-6E8A-4147-A177-3AD203B41FA5}">
                      <a16:colId xmlns:a16="http://schemas.microsoft.com/office/drawing/2014/main" val="3080918538"/>
                    </a:ext>
                  </a:extLst>
                </a:gridCol>
                <a:gridCol w="246888">
                  <a:extLst>
                    <a:ext uri="{9D8B030D-6E8A-4147-A177-3AD203B41FA5}">
                      <a16:colId xmlns:a16="http://schemas.microsoft.com/office/drawing/2014/main" val="3922395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0708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- 2018-03-25 12:00:00 </a:t>
                      </a:r>
                      <a:r>
                        <a:rPr kumimoji="0" lang="fr-FR" sz="1000" b="0" i="0" u="none" strike="noStrike" kern="1200" cap="none" spc="0" normalizeH="0" baseline="0" noProof="0">
                          <a:ln>
                            <a:noFill/>
                          </a:ln>
                          <a:solidFill>
                            <a:prstClr val="black"/>
                          </a:solidFill>
                          <a:effectLst/>
                          <a:uLnTx/>
                          <a:uFillTx/>
                          <a:latin typeface="+mn-lt"/>
                          <a:ea typeface="+mn-ea"/>
                          <a:cs typeface="+mn-cs"/>
                        </a:rPr>
                        <a:t> 
 Qui perd 1h de repos avec l’heure d’été, gagne 1h de brico dans la soirée ! Comment allez-vous profiter des jours plus longs cette saison ?
#ChangementDHeure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84252906"/>
                  </a:ext>
                </a:extLst>
              </a:tr>
            </a:tbl>
          </a:graphicData>
        </a:graphic>
      </p:graphicFrame>
      <p:sp>
        <p:nvSpPr>
          <p:cNvPr id="4" name="Text Placeholder 3">
            <a:extLst>
              <a:ext uri="{FF2B5EF4-FFF2-40B4-BE49-F238E27FC236}">
                <a16:creationId xmlns:a16="http://schemas.microsoft.com/office/drawing/2014/main" id="{C1A881D6-4C64-45FB-AD77-24677C8191F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14972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A4971-0A57-46E9-B99F-2FBE94BBDEDE}"/>
              </a:ext>
            </a:extLst>
          </p:cNvPr>
          <p:cNvSpPr>
            <a:spLocks noGrp="1"/>
          </p:cNvSpPr>
          <p:nvPr>
            <p:ph type="title"/>
          </p:nvPr>
        </p:nvSpPr>
        <p:spPr/>
        <p:txBody>
          <a:bodyPr/>
          <a:lstStyle/>
          <a:p>
            <a:r>
              <a:rPr lang="en-US"/>
              <a:t>Facebook Own Posts Table | HG-France - 5 of 17</a:t>
            </a:r>
          </a:p>
        </p:txBody>
      </p:sp>
      <p:graphicFrame>
        <p:nvGraphicFramePr>
          <p:cNvPr id="5" name="Table Placeholder 4">
            <a:extLst>
              <a:ext uri="{FF2B5EF4-FFF2-40B4-BE49-F238E27FC236}">
                <a16:creationId xmlns:a16="http://schemas.microsoft.com/office/drawing/2014/main" id="{8EF68D55-E615-4B39-85ED-541E4BEE5B70}"/>
              </a:ext>
            </a:extLst>
          </p:cNvPr>
          <p:cNvGraphicFramePr>
            <a:graphicFrameLocks noGrp="1"/>
          </p:cNvGraphicFramePr>
          <p:nvPr>
            <p:ph type="tbl" sz="quarter" idx="13"/>
            <p:extLst>
              <p:ext uri="{D42A27DB-BD31-4B8C-83A1-F6EECF244321}">
                <p14:modId xmlns:p14="http://schemas.microsoft.com/office/powerpoint/2010/main" val="2604395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61258041"/>
                    </a:ext>
                  </a:extLst>
                </a:gridCol>
                <a:gridCol w="246888">
                  <a:extLst>
                    <a:ext uri="{9D8B030D-6E8A-4147-A177-3AD203B41FA5}">
                      <a16:colId xmlns:a16="http://schemas.microsoft.com/office/drawing/2014/main" val="4008099210"/>
                    </a:ext>
                  </a:extLst>
                </a:gridCol>
                <a:gridCol w="246888">
                  <a:extLst>
                    <a:ext uri="{9D8B030D-6E8A-4147-A177-3AD203B41FA5}">
                      <a16:colId xmlns:a16="http://schemas.microsoft.com/office/drawing/2014/main" val="1122923568"/>
                    </a:ext>
                  </a:extLst>
                </a:gridCol>
                <a:gridCol w="246888">
                  <a:extLst>
                    <a:ext uri="{9D8B030D-6E8A-4147-A177-3AD203B41FA5}">
                      <a16:colId xmlns:a16="http://schemas.microsoft.com/office/drawing/2014/main" val="703143379"/>
                    </a:ext>
                  </a:extLst>
                </a:gridCol>
                <a:gridCol w="246888">
                  <a:extLst>
                    <a:ext uri="{9D8B030D-6E8A-4147-A177-3AD203B41FA5}">
                      <a16:colId xmlns:a16="http://schemas.microsoft.com/office/drawing/2014/main" val="1059813388"/>
                    </a:ext>
                  </a:extLst>
                </a:gridCol>
                <a:gridCol w="246888">
                  <a:extLst>
                    <a:ext uri="{9D8B030D-6E8A-4147-A177-3AD203B41FA5}">
                      <a16:colId xmlns:a16="http://schemas.microsoft.com/office/drawing/2014/main" val="3542282550"/>
                    </a:ext>
                  </a:extLst>
                </a:gridCol>
                <a:gridCol w="246888">
                  <a:extLst>
                    <a:ext uri="{9D8B030D-6E8A-4147-A177-3AD203B41FA5}">
                      <a16:colId xmlns:a16="http://schemas.microsoft.com/office/drawing/2014/main" val="773975767"/>
                    </a:ext>
                  </a:extLst>
                </a:gridCol>
                <a:gridCol w="246888">
                  <a:extLst>
                    <a:ext uri="{9D8B030D-6E8A-4147-A177-3AD203B41FA5}">
                      <a16:colId xmlns:a16="http://schemas.microsoft.com/office/drawing/2014/main" val="273062254"/>
                    </a:ext>
                  </a:extLst>
                </a:gridCol>
                <a:gridCol w="246888">
                  <a:extLst>
                    <a:ext uri="{9D8B030D-6E8A-4147-A177-3AD203B41FA5}">
                      <a16:colId xmlns:a16="http://schemas.microsoft.com/office/drawing/2014/main" val="2385778404"/>
                    </a:ext>
                  </a:extLst>
                </a:gridCol>
                <a:gridCol w="246888">
                  <a:extLst>
                    <a:ext uri="{9D8B030D-6E8A-4147-A177-3AD203B41FA5}">
                      <a16:colId xmlns:a16="http://schemas.microsoft.com/office/drawing/2014/main" val="1965882524"/>
                    </a:ext>
                  </a:extLst>
                </a:gridCol>
                <a:gridCol w="246888">
                  <a:extLst>
                    <a:ext uri="{9D8B030D-6E8A-4147-A177-3AD203B41FA5}">
                      <a16:colId xmlns:a16="http://schemas.microsoft.com/office/drawing/2014/main" val="967034815"/>
                    </a:ext>
                  </a:extLst>
                </a:gridCol>
                <a:gridCol w="246888">
                  <a:extLst>
                    <a:ext uri="{9D8B030D-6E8A-4147-A177-3AD203B41FA5}">
                      <a16:colId xmlns:a16="http://schemas.microsoft.com/office/drawing/2014/main" val="2180306276"/>
                    </a:ext>
                  </a:extLst>
                </a:gridCol>
                <a:gridCol w="246888">
                  <a:extLst>
                    <a:ext uri="{9D8B030D-6E8A-4147-A177-3AD203B41FA5}">
                      <a16:colId xmlns:a16="http://schemas.microsoft.com/office/drawing/2014/main" val="1527242172"/>
                    </a:ext>
                  </a:extLst>
                </a:gridCol>
                <a:gridCol w="246888">
                  <a:extLst>
                    <a:ext uri="{9D8B030D-6E8A-4147-A177-3AD203B41FA5}">
                      <a16:colId xmlns:a16="http://schemas.microsoft.com/office/drawing/2014/main" val="4086366661"/>
                    </a:ext>
                  </a:extLst>
                </a:gridCol>
                <a:gridCol w="246888">
                  <a:extLst>
                    <a:ext uri="{9D8B030D-6E8A-4147-A177-3AD203B41FA5}">
                      <a16:colId xmlns:a16="http://schemas.microsoft.com/office/drawing/2014/main" val="2745199079"/>
                    </a:ext>
                  </a:extLst>
                </a:gridCol>
                <a:gridCol w="246888">
                  <a:extLst>
                    <a:ext uri="{9D8B030D-6E8A-4147-A177-3AD203B41FA5}">
                      <a16:colId xmlns:a16="http://schemas.microsoft.com/office/drawing/2014/main" val="4106707315"/>
                    </a:ext>
                  </a:extLst>
                </a:gridCol>
                <a:gridCol w="246888">
                  <a:extLst>
                    <a:ext uri="{9D8B030D-6E8A-4147-A177-3AD203B41FA5}">
                      <a16:colId xmlns:a16="http://schemas.microsoft.com/office/drawing/2014/main" val="3282141305"/>
                    </a:ext>
                  </a:extLst>
                </a:gridCol>
                <a:gridCol w="246888">
                  <a:extLst>
                    <a:ext uri="{9D8B030D-6E8A-4147-A177-3AD203B41FA5}">
                      <a16:colId xmlns:a16="http://schemas.microsoft.com/office/drawing/2014/main" val="1758030389"/>
                    </a:ext>
                  </a:extLst>
                </a:gridCol>
                <a:gridCol w="246888">
                  <a:extLst>
                    <a:ext uri="{9D8B030D-6E8A-4147-A177-3AD203B41FA5}">
                      <a16:colId xmlns:a16="http://schemas.microsoft.com/office/drawing/2014/main" val="1775347492"/>
                    </a:ext>
                  </a:extLst>
                </a:gridCol>
                <a:gridCol w="246888">
                  <a:extLst>
                    <a:ext uri="{9D8B030D-6E8A-4147-A177-3AD203B41FA5}">
                      <a16:colId xmlns:a16="http://schemas.microsoft.com/office/drawing/2014/main" val="3056465657"/>
                    </a:ext>
                  </a:extLst>
                </a:gridCol>
                <a:gridCol w="246888">
                  <a:extLst>
                    <a:ext uri="{9D8B030D-6E8A-4147-A177-3AD203B41FA5}">
                      <a16:colId xmlns:a16="http://schemas.microsoft.com/office/drawing/2014/main" val="2444760002"/>
                    </a:ext>
                  </a:extLst>
                </a:gridCol>
                <a:gridCol w="246888">
                  <a:extLst>
                    <a:ext uri="{9D8B030D-6E8A-4147-A177-3AD203B41FA5}">
                      <a16:colId xmlns:a16="http://schemas.microsoft.com/office/drawing/2014/main" val="306796535"/>
                    </a:ext>
                  </a:extLst>
                </a:gridCol>
                <a:gridCol w="246888">
                  <a:extLst>
                    <a:ext uri="{9D8B030D-6E8A-4147-A177-3AD203B41FA5}">
                      <a16:colId xmlns:a16="http://schemas.microsoft.com/office/drawing/2014/main" val="23803839"/>
                    </a:ext>
                  </a:extLst>
                </a:gridCol>
                <a:gridCol w="246888">
                  <a:extLst>
                    <a:ext uri="{9D8B030D-6E8A-4147-A177-3AD203B41FA5}">
                      <a16:colId xmlns:a16="http://schemas.microsoft.com/office/drawing/2014/main" val="75787076"/>
                    </a:ext>
                  </a:extLst>
                </a:gridCol>
                <a:gridCol w="246888">
                  <a:extLst>
                    <a:ext uri="{9D8B030D-6E8A-4147-A177-3AD203B41FA5}">
                      <a16:colId xmlns:a16="http://schemas.microsoft.com/office/drawing/2014/main" val="3912086594"/>
                    </a:ext>
                  </a:extLst>
                </a:gridCol>
                <a:gridCol w="246888">
                  <a:extLst>
                    <a:ext uri="{9D8B030D-6E8A-4147-A177-3AD203B41FA5}">
                      <a16:colId xmlns:a16="http://schemas.microsoft.com/office/drawing/2014/main" val="1588308318"/>
                    </a:ext>
                  </a:extLst>
                </a:gridCol>
                <a:gridCol w="246888">
                  <a:extLst>
                    <a:ext uri="{9D8B030D-6E8A-4147-A177-3AD203B41FA5}">
                      <a16:colId xmlns:a16="http://schemas.microsoft.com/office/drawing/2014/main" val="3115431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0196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- 2018-03-23 11:00:00 </a:t>
                      </a:r>
                      <a:r>
                        <a:rPr kumimoji="0" lang="fr-FR" sz="1000" b="0" i="0" u="none" strike="noStrike" kern="1200" cap="none" spc="0" normalizeH="0" baseline="0" noProof="0">
                          <a:ln>
                            <a:noFill/>
                          </a:ln>
                          <a:solidFill>
                            <a:prstClr val="black"/>
                          </a:solidFill>
                          <a:effectLst/>
                          <a:uLnTx/>
                          <a:uFillTx/>
                          <a:latin typeface="+mn-lt"/>
                          <a:ea typeface="+mn-ea"/>
                          <a:cs typeface="+mn-cs"/>
                        </a:rPr>
                        <a:t> 
 Fabriquez ce vase original et design pour y mettre vos plus jolies fleurs et mettre un peu de couleurs dans votre maison.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02940675"/>
                  </a:ext>
                </a:extLst>
              </a:tr>
            </a:tbl>
          </a:graphicData>
        </a:graphic>
      </p:graphicFrame>
      <p:sp>
        <p:nvSpPr>
          <p:cNvPr id="4" name="Text Placeholder 3">
            <a:extLst>
              <a:ext uri="{FF2B5EF4-FFF2-40B4-BE49-F238E27FC236}">
                <a16:creationId xmlns:a16="http://schemas.microsoft.com/office/drawing/2014/main" id="{BBBA40FE-ECD7-412A-9CC8-A1AB6064F12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83380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C5177-0E20-4710-ACEF-581279A966D2}"/>
              </a:ext>
            </a:extLst>
          </p:cNvPr>
          <p:cNvSpPr>
            <a:spLocks noGrp="1"/>
          </p:cNvSpPr>
          <p:nvPr>
            <p:ph type="title"/>
          </p:nvPr>
        </p:nvSpPr>
        <p:spPr/>
        <p:txBody>
          <a:bodyPr/>
          <a:lstStyle/>
          <a:p>
            <a:r>
              <a:rPr lang="en-US"/>
              <a:t>Facebook Own Posts Table | HG-France - 6 of 17</a:t>
            </a:r>
          </a:p>
        </p:txBody>
      </p:sp>
      <p:graphicFrame>
        <p:nvGraphicFramePr>
          <p:cNvPr id="5" name="Table Placeholder 4">
            <a:extLst>
              <a:ext uri="{FF2B5EF4-FFF2-40B4-BE49-F238E27FC236}">
                <a16:creationId xmlns:a16="http://schemas.microsoft.com/office/drawing/2014/main" id="{D5A73775-A3AB-4766-9BD1-58C92863F783}"/>
              </a:ext>
            </a:extLst>
          </p:cNvPr>
          <p:cNvGraphicFramePr>
            <a:graphicFrameLocks noGrp="1"/>
          </p:cNvGraphicFramePr>
          <p:nvPr>
            <p:ph type="tbl" sz="quarter" idx="13"/>
            <p:extLst>
              <p:ext uri="{D42A27DB-BD31-4B8C-83A1-F6EECF244321}">
                <p14:modId xmlns:p14="http://schemas.microsoft.com/office/powerpoint/2010/main" val="2233724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84784887"/>
                    </a:ext>
                  </a:extLst>
                </a:gridCol>
                <a:gridCol w="246888">
                  <a:extLst>
                    <a:ext uri="{9D8B030D-6E8A-4147-A177-3AD203B41FA5}">
                      <a16:colId xmlns:a16="http://schemas.microsoft.com/office/drawing/2014/main" val="1900749499"/>
                    </a:ext>
                  </a:extLst>
                </a:gridCol>
                <a:gridCol w="246888">
                  <a:extLst>
                    <a:ext uri="{9D8B030D-6E8A-4147-A177-3AD203B41FA5}">
                      <a16:colId xmlns:a16="http://schemas.microsoft.com/office/drawing/2014/main" val="4231939189"/>
                    </a:ext>
                  </a:extLst>
                </a:gridCol>
                <a:gridCol w="246888">
                  <a:extLst>
                    <a:ext uri="{9D8B030D-6E8A-4147-A177-3AD203B41FA5}">
                      <a16:colId xmlns:a16="http://schemas.microsoft.com/office/drawing/2014/main" val="1739965060"/>
                    </a:ext>
                  </a:extLst>
                </a:gridCol>
                <a:gridCol w="246888">
                  <a:extLst>
                    <a:ext uri="{9D8B030D-6E8A-4147-A177-3AD203B41FA5}">
                      <a16:colId xmlns:a16="http://schemas.microsoft.com/office/drawing/2014/main" val="2870448078"/>
                    </a:ext>
                  </a:extLst>
                </a:gridCol>
                <a:gridCol w="246888">
                  <a:extLst>
                    <a:ext uri="{9D8B030D-6E8A-4147-A177-3AD203B41FA5}">
                      <a16:colId xmlns:a16="http://schemas.microsoft.com/office/drawing/2014/main" val="2057199250"/>
                    </a:ext>
                  </a:extLst>
                </a:gridCol>
                <a:gridCol w="246888">
                  <a:extLst>
                    <a:ext uri="{9D8B030D-6E8A-4147-A177-3AD203B41FA5}">
                      <a16:colId xmlns:a16="http://schemas.microsoft.com/office/drawing/2014/main" val="319720686"/>
                    </a:ext>
                  </a:extLst>
                </a:gridCol>
                <a:gridCol w="246888">
                  <a:extLst>
                    <a:ext uri="{9D8B030D-6E8A-4147-A177-3AD203B41FA5}">
                      <a16:colId xmlns:a16="http://schemas.microsoft.com/office/drawing/2014/main" val="2793547205"/>
                    </a:ext>
                  </a:extLst>
                </a:gridCol>
                <a:gridCol w="246888">
                  <a:extLst>
                    <a:ext uri="{9D8B030D-6E8A-4147-A177-3AD203B41FA5}">
                      <a16:colId xmlns:a16="http://schemas.microsoft.com/office/drawing/2014/main" val="2644404898"/>
                    </a:ext>
                  </a:extLst>
                </a:gridCol>
                <a:gridCol w="246888">
                  <a:extLst>
                    <a:ext uri="{9D8B030D-6E8A-4147-A177-3AD203B41FA5}">
                      <a16:colId xmlns:a16="http://schemas.microsoft.com/office/drawing/2014/main" val="4064314412"/>
                    </a:ext>
                  </a:extLst>
                </a:gridCol>
                <a:gridCol w="246888">
                  <a:extLst>
                    <a:ext uri="{9D8B030D-6E8A-4147-A177-3AD203B41FA5}">
                      <a16:colId xmlns:a16="http://schemas.microsoft.com/office/drawing/2014/main" val="877976719"/>
                    </a:ext>
                  </a:extLst>
                </a:gridCol>
                <a:gridCol w="246888">
                  <a:extLst>
                    <a:ext uri="{9D8B030D-6E8A-4147-A177-3AD203B41FA5}">
                      <a16:colId xmlns:a16="http://schemas.microsoft.com/office/drawing/2014/main" val="2352745916"/>
                    </a:ext>
                  </a:extLst>
                </a:gridCol>
                <a:gridCol w="246888">
                  <a:extLst>
                    <a:ext uri="{9D8B030D-6E8A-4147-A177-3AD203B41FA5}">
                      <a16:colId xmlns:a16="http://schemas.microsoft.com/office/drawing/2014/main" val="3374555533"/>
                    </a:ext>
                  </a:extLst>
                </a:gridCol>
                <a:gridCol w="246888">
                  <a:extLst>
                    <a:ext uri="{9D8B030D-6E8A-4147-A177-3AD203B41FA5}">
                      <a16:colId xmlns:a16="http://schemas.microsoft.com/office/drawing/2014/main" val="941511028"/>
                    </a:ext>
                  </a:extLst>
                </a:gridCol>
                <a:gridCol w="246888">
                  <a:extLst>
                    <a:ext uri="{9D8B030D-6E8A-4147-A177-3AD203B41FA5}">
                      <a16:colId xmlns:a16="http://schemas.microsoft.com/office/drawing/2014/main" val="1759617231"/>
                    </a:ext>
                  </a:extLst>
                </a:gridCol>
                <a:gridCol w="246888">
                  <a:extLst>
                    <a:ext uri="{9D8B030D-6E8A-4147-A177-3AD203B41FA5}">
                      <a16:colId xmlns:a16="http://schemas.microsoft.com/office/drawing/2014/main" val="2164988562"/>
                    </a:ext>
                  </a:extLst>
                </a:gridCol>
                <a:gridCol w="246888">
                  <a:extLst>
                    <a:ext uri="{9D8B030D-6E8A-4147-A177-3AD203B41FA5}">
                      <a16:colId xmlns:a16="http://schemas.microsoft.com/office/drawing/2014/main" val="262578638"/>
                    </a:ext>
                  </a:extLst>
                </a:gridCol>
                <a:gridCol w="246888">
                  <a:extLst>
                    <a:ext uri="{9D8B030D-6E8A-4147-A177-3AD203B41FA5}">
                      <a16:colId xmlns:a16="http://schemas.microsoft.com/office/drawing/2014/main" val="4115323844"/>
                    </a:ext>
                  </a:extLst>
                </a:gridCol>
                <a:gridCol w="246888">
                  <a:extLst>
                    <a:ext uri="{9D8B030D-6E8A-4147-A177-3AD203B41FA5}">
                      <a16:colId xmlns:a16="http://schemas.microsoft.com/office/drawing/2014/main" val="1423082767"/>
                    </a:ext>
                  </a:extLst>
                </a:gridCol>
                <a:gridCol w="246888">
                  <a:extLst>
                    <a:ext uri="{9D8B030D-6E8A-4147-A177-3AD203B41FA5}">
                      <a16:colId xmlns:a16="http://schemas.microsoft.com/office/drawing/2014/main" val="1144737462"/>
                    </a:ext>
                  </a:extLst>
                </a:gridCol>
                <a:gridCol w="246888">
                  <a:extLst>
                    <a:ext uri="{9D8B030D-6E8A-4147-A177-3AD203B41FA5}">
                      <a16:colId xmlns:a16="http://schemas.microsoft.com/office/drawing/2014/main" val="1897754771"/>
                    </a:ext>
                  </a:extLst>
                </a:gridCol>
                <a:gridCol w="246888">
                  <a:extLst>
                    <a:ext uri="{9D8B030D-6E8A-4147-A177-3AD203B41FA5}">
                      <a16:colId xmlns:a16="http://schemas.microsoft.com/office/drawing/2014/main" val="2391344884"/>
                    </a:ext>
                  </a:extLst>
                </a:gridCol>
                <a:gridCol w="246888">
                  <a:extLst>
                    <a:ext uri="{9D8B030D-6E8A-4147-A177-3AD203B41FA5}">
                      <a16:colId xmlns:a16="http://schemas.microsoft.com/office/drawing/2014/main" val="2387106486"/>
                    </a:ext>
                  </a:extLst>
                </a:gridCol>
                <a:gridCol w="246888">
                  <a:extLst>
                    <a:ext uri="{9D8B030D-6E8A-4147-A177-3AD203B41FA5}">
                      <a16:colId xmlns:a16="http://schemas.microsoft.com/office/drawing/2014/main" val="2291728792"/>
                    </a:ext>
                  </a:extLst>
                </a:gridCol>
                <a:gridCol w="246888">
                  <a:extLst>
                    <a:ext uri="{9D8B030D-6E8A-4147-A177-3AD203B41FA5}">
                      <a16:colId xmlns:a16="http://schemas.microsoft.com/office/drawing/2014/main" val="4292517000"/>
                    </a:ext>
                  </a:extLst>
                </a:gridCol>
                <a:gridCol w="246888">
                  <a:extLst>
                    <a:ext uri="{9D8B030D-6E8A-4147-A177-3AD203B41FA5}">
                      <a16:colId xmlns:a16="http://schemas.microsoft.com/office/drawing/2014/main" val="2484604913"/>
                    </a:ext>
                  </a:extLst>
                </a:gridCol>
                <a:gridCol w="246888">
                  <a:extLst>
                    <a:ext uri="{9D8B030D-6E8A-4147-A177-3AD203B41FA5}">
                      <a16:colId xmlns:a16="http://schemas.microsoft.com/office/drawing/2014/main" val="959333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9845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- 2018-03-21 11:33:04 </a:t>
                      </a:r>
                      <a:r>
                        <a:rPr kumimoji="0" lang="fr-FR" sz="1000" b="0" i="0" u="none" strike="noStrike" kern="1200" cap="none" spc="0" normalizeH="0" baseline="0" noProof="0">
                          <a:ln>
                            <a:noFill/>
                          </a:ln>
                          <a:solidFill>
                            <a:prstClr val="black"/>
                          </a:solidFill>
                          <a:effectLst/>
                          <a:uLnTx/>
                          <a:uFillTx/>
                          <a:latin typeface="+mn-lt"/>
                          <a:ea typeface="+mn-ea"/>
                          <a:cs typeface="+mn-cs"/>
                        </a:rPr>
                        <a:t> 
 Un jardin d'herbes aromatiques vous permet d'avoir de quoi agrémenter vos plats toute l'année. Découvrez plusieurs conseils pour en créer un sur notre magazine en ligne All about DIY : http://bit.ly/Jardin_Herbes_Aromatiques
#HomeMadeByYou #AllaboutDIY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5667721"/>
                  </a:ext>
                </a:extLst>
              </a:tr>
            </a:tbl>
          </a:graphicData>
        </a:graphic>
      </p:graphicFrame>
      <p:sp>
        <p:nvSpPr>
          <p:cNvPr id="4" name="Text Placeholder 3">
            <a:extLst>
              <a:ext uri="{FF2B5EF4-FFF2-40B4-BE49-F238E27FC236}">
                <a16:creationId xmlns:a16="http://schemas.microsoft.com/office/drawing/2014/main" id="{6D4E120C-2753-435C-B105-278A7401941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67264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45F99-F1C1-4491-BD50-304D8D68D9C5}"/>
              </a:ext>
            </a:extLst>
          </p:cNvPr>
          <p:cNvSpPr>
            <a:spLocks noGrp="1"/>
          </p:cNvSpPr>
          <p:nvPr>
            <p:ph type="title"/>
          </p:nvPr>
        </p:nvSpPr>
        <p:spPr/>
        <p:txBody>
          <a:bodyPr/>
          <a:lstStyle/>
          <a:p>
            <a:r>
              <a:rPr lang="en-US"/>
              <a:t>Facebook Own Posts Table | HG-France - 7 of 17</a:t>
            </a:r>
          </a:p>
        </p:txBody>
      </p:sp>
      <p:graphicFrame>
        <p:nvGraphicFramePr>
          <p:cNvPr id="5" name="Table Placeholder 4">
            <a:extLst>
              <a:ext uri="{FF2B5EF4-FFF2-40B4-BE49-F238E27FC236}">
                <a16:creationId xmlns:a16="http://schemas.microsoft.com/office/drawing/2014/main" id="{445E7C19-4CD5-457D-9F6B-3B2AE5288760}"/>
              </a:ext>
            </a:extLst>
          </p:cNvPr>
          <p:cNvGraphicFramePr>
            <a:graphicFrameLocks noGrp="1"/>
          </p:cNvGraphicFramePr>
          <p:nvPr>
            <p:ph type="tbl" sz="quarter" idx="13"/>
            <p:extLst>
              <p:ext uri="{D42A27DB-BD31-4B8C-83A1-F6EECF244321}">
                <p14:modId xmlns:p14="http://schemas.microsoft.com/office/powerpoint/2010/main" val="1709598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28057904"/>
                    </a:ext>
                  </a:extLst>
                </a:gridCol>
                <a:gridCol w="246888">
                  <a:extLst>
                    <a:ext uri="{9D8B030D-6E8A-4147-A177-3AD203B41FA5}">
                      <a16:colId xmlns:a16="http://schemas.microsoft.com/office/drawing/2014/main" val="3196708156"/>
                    </a:ext>
                  </a:extLst>
                </a:gridCol>
                <a:gridCol w="246888">
                  <a:extLst>
                    <a:ext uri="{9D8B030D-6E8A-4147-A177-3AD203B41FA5}">
                      <a16:colId xmlns:a16="http://schemas.microsoft.com/office/drawing/2014/main" val="1767453977"/>
                    </a:ext>
                  </a:extLst>
                </a:gridCol>
                <a:gridCol w="246888">
                  <a:extLst>
                    <a:ext uri="{9D8B030D-6E8A-4147-A177-3AD203B41FA5}">
                      <a16:colId xmlns:a16="http://schemas.microsoft.com/office/drawing/2014/main" val="2573264945"/>
                    </a:ext>
                  </a:extLst>
                </a:gridCol>
                <a:gridCol w="246888">
                  <a:extLst>
                    <a:ext uri="{9D8B030D-6E8A-4147-A177-3AD203B41FA5}">
                      <a16:colId xmlns:a16="http://schemas.microsoft.com/office/drawing/2014/main" val="657405949"/>
                    </a:ext>
                  </a:extLst>
                </a:gridCol>
                <a:gridCol w="246888">
                  <a:extLst>
                    <a:ext uri="{9D8B030D-6E8A-4147-A177-3AD203B41FA5}">
                      <a16:colId xmlns:a16="http://schemas.microsoft.com/office/drawing/2014/main" val="504878825"/>
                    </a:ext>
                  </a:extLst>
                </a:gridCol>
                <a:gridCol w="246888">
                  <a:extLst>
                    <a:ext uri="{9D8B030D-6E8A-4147-A177-3AD203B41FA5}">
                      <a16:colId xmlns:a16="http://schemas.microsoft.com/office/drawing/2014/main" val="3011234452"/>
                    </a:ext>
                  </a:extLst>
                </a:gridCol>
                <a:gridCol w="246888">
                  <a:extLst>
                    <a:ext uri="{9D8B030D-6E8A-4147-A177-3AD203B41FA5}">
                      <a16:colId xmlns:a16="http://schemas.microsoft.com/office/drawing/2014/main" val="1693488135"/>
                    </a:ext>
                  </a:extLst>
                </a:gridCol>
                <a:gridCol w="246888">
                  <a:extLst>
                    <a:ext uri="{9D8B030D-6E8A-4147-A177-3AD203B41FA5}">
                      <a16:colId xmlns:a16="http://schemas.microsoft.com/office/drawing/2014/main" val="4079452080"/>
                    </a:ext>
                  </a:extLst>
                </a:gridCol>
                <a:gridCol w="246888">
                  <a:extLst>
                    <a:ext uri="{9D8B030D-6E8A-4147-A177-3AD203B41FA5}">
                      <a16:colId xmlns:a16="http://schemas.microsoft.com/office/drawing/2014/main" val="2973504134"/>
                    </a:ext>
                  </a:extLst>
                </a:gridCol>
                <a:gridCol w="246888">
                  <a:extLst>
                    <a:ext uri="{9D8B030D-6E8A-4147-A177-3AD203B41FA5}">
                      <a16:colId xmlns:a16="http://schemas.microsoft.com/office/drawing/2014/main" val="2670757474"/>
                    </a:ext>
                  </a:extLst>
                </a:gridCol>
                <a:gridCol w="246888">
                  <a:extLst>
                    <a:ext uri="{9D8B030D-6E8A-4147-A177-3AD203B41FA5}">
                      <a16:colId xmlns:a16="http://schemas.microsoft.com/office/drawing/2014/main" val="347786398"/>
                    </a:ext>
                  </a:extLst>
                </a:gridCol>
                <a:gridCol w="246888">
                  <a:extLst>
                    <a:ext uri="{9D8B030D-6E8A-4147-A177-3AD203B41FA5}">
                      <a16:colId xmlns:a16="http://schemas.microsoft.com/office/drawing/2014/main" val="3968804189"/>
                    </a:ext>
                  </a:extLst>
                </a:gridCol>
                <a:gridCol w="246888">
                  <a:extLst>
                    <a:ext uri="{9D8B030D-6E8A-4147-A177-3AD203B41FA5}">
                      <a16:colId xmlns:a16="http://schemas.microsoft.com/office/drawing/2014/main" val="4250784982"/>
                    </a:ext>
                  </a:extLst>
                </a:gridCol>
                <a:gridCol w="246888">
                  <a:extLst>
                    <a:ext uri="{9D8B030D-6E8A-4147-A177-3AD203B41FA5}">
                      <a16:colId xmlns:a16="http://schemas.microsoft.com/office/drawing/2014/main" val="631161033"/>
                    </a:ext>
                  </a:extLst>
                </a:gridCol>
                <a:gridCol w="246888">
                  <a:extLst>
                    <a:ext uri="{9D8B030D-6E8A-4147-A177-3AD203B41FA5}">
                      <a16:colId xmlns:a16="http://schemas.microsoft.com/office/drawing/2014/main" val="3400548562"/>
                    </a:ext>
                  </a:extLst>
                </a:gridCol>
                <a:gridCol w="246888">
                  <a:extLst>
                    <a:ext uri="{9D8B030D-6E8A-4147-A177-3AD203B41FA5}">
                      <a16:colId xmlns:a16="http://schemas.microsoft.com/office/drawing/2014/main" val="1827377416"/>
                    </a:ext>
                  </a:extLst>
                </a:gridCol>
                <a:gridCol w="246888">
                  <a:extLst>
                    <a:ext uri="{9D8B030D-6E8A-4147-A177-3AD203B41FA5}">
                      <a16:colId xmlns:a16="http://schemas.microsoft.com/office/drawing/2014/main" val="199812195"/>
                    </a:ext>
                  </a:extLst>
                </a:gridCol>
                <a:gridCol w="246888">
                  <a:extLst>
                    <a:ext uri="{9D8B030D-6E8A-4147-A177-3AD203B41FA5}">
                      <a16:colId xmlns:a16="http://schemas.microsoft.com/office/drawing/2014/main" val="3389650950"/>
                    </a:ext>
                  </a:extLst>
                </a:gridCol>
                <a:gridCol w="246888">
                  <a:extLst>
                    <a:ext uri="{9D8B030D-6E8A-4147-A177-3AD203B41FA5}">
                      <a16:colId xmlns:a16="http://schemas.microsoft.com/office/drawing/2014/main" val="2346709764"/>
                    </a:ext>
                  </a:extLst>
                </a:gridCol>
                <a:gridCol w="246888">
                  <a:extLst>
                    <a:ext uri="{9D8B030D-6E8A-4147-A177-3AD203B41FA5}">
                      <a16:colId xmlns:a16="http://schemas.microsoft.com/office/drawing/2014/main" val="1353174181"/>
                    </a:ext>
                  </a:extLst>
                </a:gridCol>
                <a:gridCol w="246888">
                  <a:extLst>
                    <a:ext uri="{9D8B030D-6E8A-4147-A177-3AD203B41FA5}">
                      <a16:colId xmlns:a16="http://schemas.microsoft.com/office/drawing/2014/main" val="1360676243"/>
                    </a:ext>
                  </a:extLst>
                </a:gridCol>
                <a:gridCol w="246888">
                  <a:extLst>
                    <a:ext uri="{9D8B030D-6E8A-4147-A177-3AD203B41FA5}">
                      <a16:colId xmlns:a16="http://schemas.microsoft.com/office/drawing/2014/main" val="3074049474"/>
                    </a:ext>
                  </a:extLst>
                </a:gridCol>
                <a:gridCol w="246888">
                  <a:extLst>
                    <a:ext uri="{9D8B030D-6E8A-4147-A177-3AD203B41FA5}">
                      <a16:colId xmlns:a16="http://schemas.microsoft.com/office/drawing/2014/main" val="334598405"/>
                    </a:ext>
                  </a:extLst>
                </a:gridCol>
                <a:gridCol w="246888">
                  <a:extLst>
                    <a:ext uri="{9D8B030D-6E8A-4147-A177-3AD203B41FA5}">
                      <a16:colId xmlns:a16="http://schemas.microsoft.com/office/drawing/2014/main" val="689414950"/>
                    </a:ext>
                  </a:extLst>
                </a:gridCol>
                <a:gridCol w="246888">
                  <a:extLst>
                    <a:ext uri="{9D8B030D-6E8A-4147-A177-3AD203B41FA5}">
                      <a16:colId xmlns:a16="http://schemas.microsoft.com/office/drawing/2014/main" val="561873370"/>
                    </a:ext>
                  </a:extLst>
                </a:gridCol>
                <a:gridCol w="246888">
                  <a:extLst>
                    <a:ext uri="{9D8B030D-6E8A-4147-A177-3AD203B41FA5}">
                      <a16:colId xmlns:a16="http://schemas.microsoft.com/office/drawing/2014/main" val="3554476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6146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- 2018-03-20 11:00:00 </a:t>
                      </a:r>
                      <a:r>
                        <a:rPr kumimoji="0" lang="fr-FR" sz="1000" b="0" i="0" u="none" strike="noStrike" kern="1200" cap="none" spc="0" normalizeH="0" baseline="0" noProof="0">
                          <a:ln>
                            <a:noFill/>
                          </a:ln>
                          <a:solidFill>
                            <a:prstClr val="black"/>
                          </a:solidFill>
                          <a:effectLst/>
                          <a:uLnTx/>
                          <a:uFillTx/>
                          <a:latin typeface="+mn-lt"/>
                          <a:ea typeface="+mn-ea"/>
                          <a:cs typeface="+mn-cs"/>
                        </a:rPr>
                        <a:t> 
 Et si nous "potagions" un peu ensemble ?
En ce 1er jour du printemps, qu'avez-vous prévu de semer dans votre potager ?
#HomeMadeByYou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34493981"/>
                  </a:ext>
                </a:extLst>
              </a:tr>
            </a:tbl>
          </a:graphicData>
        </a:graphic>
      </p:graphicFrame>
      <p:sp>
        <p:nvSpPr>
          <p:cNvPr id="4" name="Text Placeholder 3">
            <a:extLst>
              <a:ext uri="{FF2B5EF4-FFF2-40B4-BE49-F238E27FC236}">
                <a16:creationId xmlns:a16="http://schemas.microsoft.com/office/drawing/2014/main" id="{5BE93FDD-C1B8-4496-95DC-6D615AD6D30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81380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FE359-FF20-4CE7-9B56-F14D4BD49888}"/>
              </a:ext>
            </a:extLst>
          </p:cNvPr>
          <p:cNvSpPr>
            <a:spLocks noGrp="1"/>
          </p:cNvSpPr>
          <p:nvPr>
            <p:ph type="title"/>
          </p:nvPr>
        </p:nvSpPr>
        <p:spPr/>
        <p:txBody>
          <a:bodyPr/>
          <a:lstStyle/>
          <a:p>
            <a:r>
              <a:rPr lang="en-US"/>
              <a:t>Facebook Own Posts Table | HG-France - 8 of 17</a:t>
            </a:r>
          </a:p>
        </p:txBody>
      </p:sp>
      <p:graphicFrame>
        <p:nvGraphicFramePr>
          <p:cNvPr id="5" name="Table Placeholder 4">
            <a:extLst>
              <a:ext uri="{FF2B5EF4-FFF2-40B4-BE49-F238E27FC236}">
                <a16:creationId xmlns:a16="http://schemas.microsoft.com/office/drawing/2014/main" id="{908DD589-6497-4164-9DC0-D122C997E3A0}"/>
              </a:ext>
            </a:extLst>
          </p:cNvPr>
          <p:cNvGraphicFramePr>
            <a:graphicFrameLocks noGrp="1"/>
          </p:cNvGraphicFramePr>
          <p:nvPr>
            <p:ph type="tbl" sz="quarter" idx="13"/>
            <p:extLst>
              <p:ext uri="{D42A27DB-BD31-4B8C-83A1-F6EECF244321}">
                <p14:modId xmlns:p14="http://schemas.microsoft.com/office/powerpoint/2010/main" val="2582960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86204270"/>
                    </a:ext>
                  </a:extLst>
                </a:gridCol>
                <a:gridCol w="246888">
                  <a:extLst>
                    <a:ext uri="{9D8B030D-6E8A-4147-A177-3AD203B41FA5}">
                      <a16:colId xmlns:a16="http://schemas.microsoft.com/office/drawing/2014/main" val="708988578"/>
                    </a:ext>
                  </a:extLst>
                </a:gridCol>
                <a:gridCol w="246888">
                  <a:extLst>
                    <a:ext uri="{9D8B030D-6E8A-4147-A177-3AD203B41FA5}">
                      <a16:colId xmlns:a16="http://schemas.microsoft.com/office/drawing/2014/main" val="310483457"/>
                    </a:ext>
                  </a:extLst>
                </a:gridCol>
                <a:gridCol w="246888">
                  <a:extLst>
                    <a:ext uri="{9D8B030D-6E8A-4147-A177-3AD203B41FA5}">
                      <a16:colId xmlns:a16="http://schemas.microsoft.com/office/drawing/2014/main" val="1151497240"/>
                    </a:ext>
                  </a:extLst>
                </a:gridCol>
                <a:gridCol w="246888">
                  <a:extLst>
                    <a:ext uri="{9D8B030D-6E8A-4147-A177-3AD203B41FA5}">
                      <a16:colId xmlns:a16="http://schemas.microsoft.com/office/drawing/2014/main" val="4005578792"/>
                    </a:ext>
                  </a:extLst>
                </a:gridCol>
                <a:gridCol w="246888">
                  <a:extLst>
                    <a:ext uri="{9D8B030D-6E8A-4147-A177-3AD203B41FA5}">
                      <a16:colId xmlns:a16="http://schemas.microsoft.com/office/drawing/2014/main" val="3928942426"/>
                    </a:ext>
                  </a:extLst>
                </a:gridCol>
                <a:gridCol w="246888">
                  <a:extLst>
                    <a:ext uri="{9D8B030D-6E8A-4147-A177-3AD203B41FA5}">
                      <a16:colId xmlns:a16="http://schemas.microsoft.com/office/drawing/2014/main" val="2499608593"/>
                    </a:ext>
                  </a:extLst>
                </a:gridCol>
                <a:gridCol w="246888">
                  <a:extLst>
                    <a:ext uri="{9D8B030D-6E8A-4147-A177-3AD203B41FA5}">
                      <a16:colId xmlns:a16="http://schemas.microsoft.com/office/drawing/2014/main" val="3324041641"/>
                    </a:ext>
                  </a:extLst>
                </a:gridCol>
                <a:gridCol w="246888">
                  <a:extLst>
                    <a:ext uri="{9D8B030D-6E8A-4147-A177-3AD203B41FA5}">
                      <a16:colId xmlns:a16="http://schemas.microsoft.com/office/drawing/2014/main" val="3611185286"/>
                    </a:ext>
                  </a:extLst>
                </a:gridCol>
                <a:gridCol w="246888">
                  <a:extLst>
                    <a:ext uri="{9D8B030D-6E8A-4147-A177-3AD203B41FA5}">
                      <a16:colId xmlns:a16="http://schemas.microsoft.com/office/drawing/2014/main" val="2243030109"/>
                    </a:ext>
                  </a:extLst>
                </a:gridCol>
                <a:gridCol w="246888">
                  <a:extLst>
                    <a:ext uri="{9D8B030D-6E8A-4147-A177-3AD203B41FA5}">
                      <a16:colId xmlns:a16="http://schemas.microsoft.com/office/drawing/2014/main" val="45212354"/>
                    </a:ext>
                  </a:extLst>
                </a:gridCol>
                <a:gridCol w="246888">
                  <a:extLst>
                    <a:ext uri="{9D8B030D-6E8A-4147-A177-3AD203B41FA5}">
                      <a16:colId xmlns:a16="http://schemas.microsoft.com/office/drawing/2014/main" val="2384934481"/>
                    </a:ext>
                  </a:extLst>
                </a:gridCol>
                <a:gridCol w="246888">
                  <a:extLst>
                    <a:ext uri="{9D8B030D-6E8A-4147-A177-3AD203B41FA5}">
                      <a16:colId xmlns:a16="http://schemas.microsoft.com/office/drawing/2014/main" val="3924556056"/>
                    </a:ext>
                  </a:extLst>
                </a:gridCol>
                <a:gridCol w="246888">
                  <a:extLst>
                    <a:ext uri="{9D8B030D-6E8A-4147-A177-3AD203B41FA5}">
                      <a16:colId xmlns:a16="http://schemas.microsoft.com/office/drawing/2014/main" val="2745334261"/>
                    </a:ext>
                  </a:extLst>
                </a:gridCol>
                <a:gridCol w="246888">
                  <a:extLst>
                    <a:ext uri="{9D8B030D-6E8A-4147-A177-3AD203B41FA5}">
                      <a16:colId xmlns:a16="http://schemas.microsoft.com/office/drawing/2014/main" val="1426522720"/>
                    </a:ext>
                  </a:extLst>
                </a:gridCol>
                <a:gridCol w="246888">
                  <a:extLst>
                    <a:ext uri="{9D8B030D-6E8A-4147-A177-3AD203B41FA5}">
                      <a16:colId xmlns:a16="http://schemas.microsoft.com/office/drawing/2014/main" val="1840461442"/>
                    </a:ext>
                  </a:extLst>
                </a:gridCol>
                <a:gridCol w="246888">
                  <a:extLst>
                    <a:ext uri="{9D8B030D-6E8A-4147-A177-3AD203B41FA5}">
                      <a16:colId xmlns:a16="http://schemas.microsoft.com/office/drawing/2014/main" val="1911840512"/>
                    </a:ext>
                  </a:extLst>
                </a:gridCol>
                <a:gridCol w="246888">
                  <a:extLst>
                    <a:ext uri="{9D8B030D-6E8A-4147-A177-3AD203B41FA5}">
                      <a16:colId xmlns:a16="http://schemas.microsoft.com/office/drawing/2014/main" val="468790847"/>
                    </a:ext>
                  </a:extLst>
                </a:gridCol>
                <a:gridCol w="246888">
                  <a:extLst>
                    <a:ext uri="{9D8B030D-6E8A-4147-A177-3AD203B41FA5}">
                      <a16:colId xmlns:a16="http://schemas.microsoft.com/office/drawing/2014/main" val="583626299"/>
                    </a:ext>
                  </a:extLst>
                </a:gridCol>
                <a:gridCol w="246888">
                  <a:extLst>
                    <a:ext uri="{9D8B030D-6E8A-4147-A177-3AD203B41FA5}">
                      <a16:colId xmlns:a16="http://schemas.microsoft.com/office/drawing/2014/main" val="97006961"/>
                    </a:ext>
                  </a:extLst>
                </a:gridCol>
                <a:gridCol w="246888">
                  <a:extLst>
                    <a:ext uri="{9D8B030D-6E8A-4147-A177-3AD203B41FA5}">
                      <a16:colId xmlns:a16="http://schemas.microsoft.com/office/drawing/2014/main" val="1470969992"/>
                    </a:ext>
                  </a:extLst>
                </a:gridCol>
                <a:gridCol w="246888">
                  <a:extLst>
                    <a:ext uri="{9D8B030D-6E8A-4147-A177-3AD203B41FA5}">
                      <a16:colId xmlns:a16="http://schemas.microsoft.com/office/drawing/2014/main" val="3547801977"/>
                    </a:ext>
                  </a:extLst>
                </a:gridCol>
                <a:gridCol w="246888">
                  <a:extLst>
                    <a:ext uri="{9D8B030D-6E8A-4147-A177-3AD203B41FA5}">
                      <a16:colId xmlns:a16="http://schemas.microsoft.com/office/drawing/2014/main" val="2154920600"/>
                    </a:ext>
                  </a:extLst>
                </a:gridCol>
                <a:gridCol w="246888">
                  <a:extLst>
                    <a:ext uri="{9D8B030D-6E8A-4147-A177-3AD203B41FA5}">
                      <a16:colId xmlns:a16="http://schemas.microsoft.com/office/drawing/2014/main" val="3224133503"/>
                    </a:ext>
                  </a:extLst>
                </a:gridCol>
                <a:gridCol w="246888">
                  <a:extLst>
                    <a:ext uri="{9D8B030D-6E8A-4147-A177-3AD203B41FA5}">
                      <a16:colId xmlns:a16="http://schemas.microsoft.com/office/drawing/2014/main" val="22880352"/>
                    </a:ext>
                  </a:extLst>
                </a:gridCol>
                <a:gridCol w="246888">
                  <a:extLst>
                    <a:ext uri="{9D8B030D-6E8A-4147-A177-3AD203B41FA5}">
                      <a16:colId xmlns:a16="http://schemas.microsoft.com/office/drawing/2014/main" val="2734787086"/>
                    </a:ext>
                  </a:extLst>
                </a:gridCol>
                <a:gridCol w="246888">
                  <a:extLst>
                    <a:ext uri="{9D8B030D-6E8A-4147-A177-3AD203B41FA5}">
                      <a16:colId xmlns:a16="http://schemas.microsoft.com/office/drawing/2014/main" val="1505325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8174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- 2018-03-19 11:00:00 </a:t>
                      </a:r>
                      <a:r>
                        <a:rPr kumimoji="0" lang="fr-FR" sz="1000" b="0" i="0" u="none" strike="noStrike" kern="1200" cap="none" spc="0" normalizeH="0" baseline="0" noProof="0">
                          <a:ln>
                            <a:noFill/>
                          </a:ln>
                          <a:solidFill>
                            <a:prstClr val="black"/>
                          </a:solidFill>
                          <a:effectLst/>
                          <a:uLnTx/>
                          <a:uFillTx/>
                          <a:latin typeface="+mn-lt"/>
                          <a:ea typeface="+mn-ea"/>
                          <a:cs typeface="+mn-cs"/>
                        </a:rPr>
                        <a:t> 
 Pour l'achat de notre nouveau sécateur à assistance électrique -  l'EasyPrune - avant le 30 avril 2018, profitez de notre prime à la casse et bénéficiez de 50% remboursés contre remise de votre ancien sécateur. Conditions et infos sur : http://bit.ly/ODR_EasyPrune
#offre #jardinage #EasyPrune #ODR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31653291"/>
                  </a:ext>
                </a:extLst>
              </a:tr>
            </a:tbl>
          </a:graphicData>
        </a:graphic>
      </p:graphicFrame>
      <p:sp>
        <p:nvSpPr>
          <p:cNvPr id="4" name="Text Placeholder 3">
            <a:extLst>
              <a:ext uri="{FF2B5EF4-FFF2-40B4-BE49-F238E27FC236}">
                <a16:creationId xmlns:a16="http://schemas.microsoft.com/office/drawing/2014/main" id="{A20C1CE3-1E18-470A-BDD3-0CBF8B0AEF6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39435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30EA5-0C9D-4CCE-8616-BD5169DD4937}"/>
              </a:ext>
            </a:extLst>
          </p:cNvPr>
          <p:cNvSpPr>
            <a:spLocks noGrp="1"/>
          </p:cNvSpPr>
          <p:nvPr>
            <p:ph type="title"/>
          </p:nvPr>
        </p:nvSpPr>
        <p:spPr/>
        <p:txBody>
          <a:bodyPr/>
          <a:lstStyle/>
          <a:p>
            <a:r>
              <a:rPr lang="en-US"/>
              <a:t>Facebook Own Posts Table | HG-France - 9 of 17</a:t>
            </a:r>
          </a:p>
        </p:txBody>
      </p:sp>
      <p:graphicFrame>
        <p:nvGraphicFramePr>
          <p:cNvPr id="5" name="Table Placeholder 4">
            <a:extLst>
              <a:ext uri="{FF2B5EF4-FFF2-40B4-BE49-F238E27FC236}">
                <a16:creationId xmlns:a16="http://schemas.microsoft.com/office/drawing/2014/main" id="{0AB0D766-599A-4995-9C5B-C3F36D8B1F0F}"/>
              </a:ext>
            </a:extLst>
          </p:cNvPr>
          <p:cNvGraphicFramePr>
            <a:graphicFrameLocks noGrp="1"/>
          </p:cNvGraphicFramePr>
          <p:nvPr>
            <p:ph type="tbl" sz="quarter" idx="13"/>
            <p:extLst>
              <p:ext uri="{D42A27DB-BD31-4B8C-83A1-F6EECF244321}">
                <p14:modId xmlns:p14="http://schemas.microsoft.com/office/powerpoint/2010/main" val="2129800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15942877"/>
                    </a:ext>
                  </a:extLst>
                </a:gridCol>
                <a:gridCol w="246888">
                  <a:extLst>
                    <a:ext uri="{9D8B030D-6E8A-4147-A177-3AD203B41FA5}">
                      <a16:colId xmlns:a16="http://schemas.microsoft.com/office/drawing/2014/main" val="2977364614"/>
                    </a:ext>
                  </a:extLst>
                </a:gridCol>
                <a:gridCol w="246888">
                  <a:extLst>
                    <a:ext uri="{9D8B030D-6E8A-4147-A177-3AD203B41FA5}">
                      <a16:colId xmlns:a16="http://schemas.microsoft.com/office/drawing/2014/main" val="2572722033"/>
                    </a:ext>
                  </a:extLst>
                </a:gridCol>
                <a:gridCol w="246888">
                  <a:extLst>
                    <a:ext uri="{9D8B030D-6E8A-4147-A177-3AD203B41FA5}">
                      <a16:colId xmlns:a16="http://schemas.microsoft.com/office/drawing/2014/main" val="2073908293"/>
                    </a:ext>
                  </a:extLst>
                </a:gridCol>
                <a:gridCol w="246888">
                  <a:extLst>
                    <a:ext uri="{9D8B030D-6E8A-4147-A177-3AD203B41FA5}">
                      <a16:colId xmlns:a16="http://schemas.microsoft.com/office/drawing/2014/main" val="2315381293"/>
                    </a:ext>
                  </a:extLst>
                </a:gridCol>
                <a:gridCol w="246888">
                  <a:extLst>
                    <a:ext uri="{9D8B030D-6E8A-4147-A177-3AD203B41FA5}">
                      <a16:colId xmlns:a16="http://schemas.microsoft.com/office/drawing/2014/main" val="1998463045"/>
                    </a:ext>
                  </a:extLst>
                </a:gridCol>
                <a:gridCol w="246888">
                  <a:extLst>
                    <a:ext uri="{9D8B030D-6E8A-4147-A177-3AD203B41FA5}">
                      <a16:colId xmlns:a16="http://schemas.microsoft.com/office/drawing/2014/main" val="943597362"/>
                    </a:ext>
                  </a:extLst>
                </a:gridCol>
                <a:gridCol w="246888">
                  <a:extLst>
                    <a:ext uri="{9D8B030D-6E8A-4147-A177-3AD203B41FA5}">
                      <a16:colId xmlns:a16="http://schemas.microsoft.com/office/drawing/2014/main" val="1249171885"/>
                    </a:ext>
                  </a:extLst>
                </a:gridCol>
                <a:gridCol w="246888">
                  <a:extLst>
                    <a:ext uri="{9D8B030D-6E8A-4147-A177-3AD203B41FA5}">
                      <a16:colId xmlns:a16="http://schemas.microsoft.com/office/drawing/2014/main" val="2765684770"/>
                    </a:ext>
                  </a:extLst>
                </a:gridCol>
                <a:gridCol w="246888">
                  <a:extLst>
                    <a:ext uri="{9D8B030D-6E8A-4147-A177-3AD203B41FA5}">
                      <a16:colId xmlns:a16="http://schemas.microsoft.com/office/drawing/2014/main" val="789142573"/>
                    </a:ext>
                  </a:extLst>
                </a:gridCol>
                <a:gridCol w="246888">
                  <a:extLst>
                    <a:ext uri="{9D8B030D-6E8A-4147-A177-3AD203B41FA5}">
                      <a16:colId xmlns:a16="http://schemas.microsoft.com/office/drawing/2014/main" val="2995704433"/>
                    </a:ext>
                  </a:extLst>
                </a:gridCol>
                <a:gridCol w="246888">
                  <a:extLst>
                    <a:ext uri="{9D8B030D-6E8A-4147-A177-3AD203B41FA5}">
                      <a16:colId xmlns:a16="http://schemas.microsoft.com/office/drawing/2014/main" val="2169302628"/>
                    </a:ext>
                  </a:extLst>
                </a:gridCol>
                <a:gridCol w="246888">
                  <a:extLst>
                    <a:ext uri="{9D8B030D-6E8A-4147-A177-3AD203B41FA5}">
                      <a16:colId xmlns:a16="http://schemas.microsoft.com/office/drawing/2014/main" val="3900239634"/>
                    </a:ext>
                  </a:extLst>
                </a:gridCol>
                <a:gridCol w="246888">
                  <a:extLst>
                    <a:ext uri="{9D8B030D-6E8A-4147-A177-3AD203B41FA5}">
                      <a16:colId xmlns:a16="http://schemas.microsoft.com/office/drawing/2014/main" val="457970155"/>
                    </a:ext>
                  </a:extLst>
                </a:gridCol>
                <a:gridCol w="246888">
                  <a:extLst>
                    <a:ext uri="{9D8B030D-6E8A-4147-A177-3AD203B41FA5}">
                      <a16:colId xmlns:a16="http://schemas.microsoft.com/office/drawing/2014/main" val="1607219066"/>
                    </a:ext>
                  </a:extLst>
                </a:gridCol>
                <a:gridCol w="246888">
                  <a:extLst>
                    <a:ext uri="{9D8B030D-6E8A-4147-A177-3AD203B41FA5}">
                      <a16:colId xmlns:a16="http://schemas.microsoft.com/office/drawing/2014/main" val="331931923"/>
                    </a:ext>
                  </a:extLst>
                </a:gridCol>
                <a:gridCol w="246888">
                  <a:extLst>
                    <a:ext uri="{9D8B030D-6E8A-4147-A177-3AD203B41FA5}">
                      <a16:colId xmlns:a16="http://schemas.microsoft.com/office/drawing/2014/main" val="1541532517"/>
                    </a:ext>
                  </a:extLst>
                </a:gridCol>
                <a:gridCol w="246888">
                  <a:extLst>
                    <a:ext uri="{9D8B030D-6E8A-4147-A177-3AD203B41FA5}">
                      <a16:colId xmlns:a16="http://schemas.microsoft.com/office/drawing/2014/main" val="3159539697"/>
                    </a:ext>
                  </a:extLst>
                </a:gridCol>
                <a:gridCol w="246888">
                  <a:extLst>
                    <a:ext uri="{9D8B030D-6E8A-4147-A177-3AD203B41FA5}">
                      <a16:colId xmlns:a16="http://schemas.microsoft.com/office/drawing/2014/main" val="2850453349"/>
                    </a:ext>
                  </a:extLst>
                </a:gridCol>
                <a:gridCol w="246888">
                  <a:extLst>
                    <a:ext uri="{9D8B030D-6E8A-4147-A177-3AD203B41FA5}">
                      <a16:colId xmlns:a16="http://schemas.microsoft.com/office/drawing/2014/main" val="3121961015"/>
                    </a:ext>
                  </a:extLst>
                </a:gridCol>
                <a:gridCol w="246888">
                  <a:extLst>
                    <a:ext uri="{9D8B030D-6E8A-4147-A177-3AD203B41FA5}">
                      <a16:colId xmlns:a16="http://schemas.microsoft.com/office/drawing/2014/main" val="2250950196"/>
                    </a:ext>
                  </a:extLst>
                </a:gridCol>
                <a:gridCol w="246888">
                  <a:extLst>
                    <a:ext uri="{9D8B030D-6E8A-4147-A177-3AD203B41FA5}">
                      <a16:colId xmlns:a16="http://schemas.microsoft.com/office/drawing/2014/main" val="4156090817"/>
                    </a:ext>
                  </a:extLst>
                </a:gridCol>
                <a:gridCol w="246888">
                  <a:extLst>
                    <a:ext uri="{9D8B030D-6E8A-4147-A177-3AD203B41FA5}">
                      <a16:colId xmlns:a16="http://schemas.microsoft.com/office/drawing/2014/main" val="177790198"/>
                    </a:ext>
                  </a:extLst>
                </a:gridCol>
                <a:gridCol w="246888">
                  <a:extLst>
                    <a:ext uri="{9D8B030D-6E8A-4147-A177-3AD203B41FA5}">
                      <a16:colId xmlns:a16="http://schemas.microsoft.com/office/drawing/2014/main" val="3054269038"/>
                    </a:ext>
                  </a:extLst>
                </a:gridCol>
                <a:gridCol w="246888">
                  <a:extLst>
                    <a:ext uri="{9D8B030D-6E8A-4147-A177-3AD203B41FA5}">
                      <a16:colId xmlns:a16="http://schemas.microsoft.com/office/drawing/2014/main" val="3090384485"/>
                    </a:ext>
                  </a:extLst>
                </a:gridCol>
                <a:gridCol w="246888">
                  <a:extLst>
                    <a:ext uri="{9D8B030D-6E8A-4147-A177-3AD203B41FA5}">
                      <a16:colId xmlns:a16="http://schemas.microsoft.com/office/drawing/2014/main" val="1989563682"/>
                    </a:ext>
                  </a:extLst>
                </a:gridCol>
                <a:gridCol w="246888">
                  <a:extLst>
                    <a:ext uri="{9D8B030D-6E8A-4147-A177-3AD203B41FA5}">
                      <a16:colId xmlns:a16="http://schemas.microsoft.com/office/drawing/2014/main" val="588205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2581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- 2018-03-16 11:00:00 </a:t>
                      </a:r>
                      <a:r>
                        <a:rPr kumimoji="0" lang="fr-FR" sz="1000" b="0" i="0" u="none" strike="noStrike" kern="1200" cap="none" spc="0" normalizeH="0" baseline="0" noProof="0">
                          <a:ln>
                            <a:noFill/>
                          </a:ln>
                          <a:solidFill>
                            <a:prstClr val="black"/>
                          </a:solidFill>
                          <a:effectLst/>
                          <a:uLnTx/>
                          <a:uFillTx/>
                          <a:latin typeface="+mn-lt"/>
                          <a:ea typeface="+mn-ea"/>
                          <a:cs typeface="+mn-cs"/>
                        </a:rPr>
                        <a:t> 
 Une pile de livres s’entasse dans votre salon comme une montagne ?
C’est le moment de réaliser une bibliothèque sur-mesure !
Montrez-nous vos plus belles étagères.
#HomeMadeByYou #onaimeleslivres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22069712"/>
                  </a:ext>
                </a:extLst>
              </a:tr>
            </a:tbl>
          </a:graphicData>
        </a:graphic>
      </p:graphicFrame>
      <p:sp>
        <p:nvSpPr>
          <p:cNvPr id="4" name="Text Placeholder 3">
            <a:extLst>
              <a:ext uri="{FF2B5EF4-FFF2-40B4-BE49-F238E27FC236}">
                <a16:creationId xmlns:a16="http://schemas.microsoft.com/office/drawing/2014/main" id="{1C5C3855-E045-4611-9135-69B8DE23A3E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36768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BB82B-C41B-46EC-BBC5-D88CBE777AFE}"/>
              </a:ext>
            </a:extLst>
          </p:cNvPr>
          <p:cNvSpPr>
            <a:spLocks noGrp="1"/>
          </p:cNvSpPr>
          <p:nvPr>
            <p:ph type="title"/>
          </p:nvPr>
        </p:nvSpPr>
        <p:spPr/>
        <p:txBody>
          <a:bodyPr/>
          <a:lstStyle/>
          <a:p>
            <a:r>
              <a:rPr lang="en-US"/>
              <a:t>Facebook Own Posts Table | HG-France - 10 of 17</a:t>
            </a:r>
          </a:p>
        </p:txBody>
      </p:sp>
      <p:graphicFrame>
        <p:nvGraphicFramePr>
          <p:cNvPr id="5" name="Table Placeholder 4">
            <a:extLst>
              <a:ext uri="{FF2B5EF4-FFF2-40B4-BE49-F238E27FC236}">
                <a16:creationId xmlns:a16="http://schemas.microsoft.com/office/drawing/2014/main" id="{127DDE02-2D38-4E9B-9455-1AD4B81EA250}"/>
              </a:ext>
            </a:extLst>
          </p:cNvPr>
          <p:cNvGraphicFramePr>
            <a:graphicFrameLocks noGrp="1"/>
          </p:cNvGraphicFramePr>
          <p:nvPr>
            <p:ph type="tbl" sz="quarter" idx="13"/>
            <p:extLst>
              <p:ext uri="{D42A27DB-BD31-4B8C-83A1-F6EECF244321}">
                <p14:modId xmlns:p14="http://schemas.microsoft.com/office/powerpoint/2010/main" val="336208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30332646"/>
                    </a:ext>
                  </a:extLst>
                </a:gridCol>
                <a:gridCol w="246888">
                  <a:extLst>
                    <a:ext uri="{9D8B030D-6E8A-4147-A177-3AD203B41FA5}">
                      <a16:colId xmlns:a16="http://schemas.microsoft.com/office/drawing/2014/main" val="4059596394"/>
                    </a:ext>
                  </a:extLst>
                </a:gridCol>
                <a:gridCol w="246888">
                  <a:extLst>
                    <a:ext uri="{9D8B030D-6E8A-4147-A177-3AD203B41FA5}">
                      <a16:colId xmlns:a16="http://schemas.microsoft.com/office/drawing/2014/main" val="3341699794"/>
                    </a:ext>
                  </a:extLst>
                </a:gridCol>
                <a:gridCol w="246888">
                  <a:extLst>
                    <a:ext uri="{9D8B030D-6E8A-4147-A177-3AD203B41FA5}">
                      <a16:colId xmlns:a16="http://schemas.microsoft.com/office/drawing/2014/main" val="3099465570"/>
                    </a:ext>
                  </a:extLst>
                </a:gridCol>
                <a:gridCol w="246888">
                  <a:extLst>
                    <a:ext uri="{9D8B030D-6E8A-4147-A177-3AD203B41FA5}">
                      <a16:colId xmlns:a16="http://schemas.microsoft.com/office/drawing/2014/main" val="2265969834"/>
                    </a:ext>
                  </a:extLst>
                </a:gridCol>
                <a:gridCol w="246888">
                  <a:extLst>
                    <a:ext uri="{9D8B030D-6E8A-4147-A177-3AD203B41FA5}">
                      <a16:colId xmlns:a16="http://schemas.microsoft.com/office/drawing/2014/main" val="1854135686"/>
                    </a:ext>
                  </a:extLst>
                </a:gridCol>
                <a:gridCol w="246888">
                  <a:extLst>
                    <a:ext uri="{9D8B030D-6E8A-4147-A177-3AD203B41FA5}">
                      <a16:colId xmlns:a16="http://schemas.microsoft.com/office/drawing/2014/main" val="2937350731"/>
                    </a:ext>
                  </a:extLst>
                </a:gridCol>
                <a:gridCol w="246888">
                  <a:extLst>
                    <a:ext uri="{9D8B030D-6E8A-4147-A177-3AD203B41FA5}">
                      <a16:colId xmlns:a16="http://schemas.microsoft.com/office/drawing/2014/main" val="579850315"/>
                    </a:ext>
                  </a:extLst>
                </a:gridCol>
                <a:gridCol w="246888">
                  <a:extLst>
                    <a:ext uri="{9D8B030D-6E8A-4147-A177-3AD203B41FA5}">
                      <a16:colId xmlns:a16="http://schemas.microsoft.com/office/drawing/2014/main" val="2878762014"/>
                    </a:ext>
                  </a:extLst>
                </a:gridCol>
                <a:gridCol w="246888">
                  <a:extLst>
                    <a:ext uri="{9D8B030D-6E8A-4147-A177-3AD203B41FA5}">
                      <a16:colId xmlns:a16="http://schemas.microsoft.com/office/drawing/2014/main" val="430252894"/>
                    </a:ext>
                  </a:extLst>
                </a:gridCol>
                <a:gridCol w="246888">
                  <a:extLst>
                    <a:ext uri="{9D8B030D-6E8A-4147-A177-3AD203B41FA5}">
                      <a16:colId xmlns:a16="http://schemas.microsoft.com/office/drawing/2014/main" val="2885402030"/>
                    </a:ext>
                  </a:extLst>
                </a:gridCol>
                <a:gridCol w="246888">
                  <a:extLst>
                    <a:ext uri="{9D8B030D-6E8A-4147-A177-3AD203B41FA5}">
                      <a16:colId xmlns:a16="http://schemas.microsoft.com/office/drawing/2014/main" val="2165833493"/>
                    </a:ext>
                  </a:extLst>
                </a:gridCol>
                <a:gridCol w="246888">
                  <a:extLst>
                    <a:ext uri="{9D8B030D-6E8A-4147-A177-3AD203B41FA5}">
                      <a16:colId xmlns:a16="http://schemas.microsoft.com/office/drawing/2014/main" val="2336265106"/>
                    </a:ext>
                  </a:extLst>
                </a:gridCol>
                <a:gridCol w="246888">
                  <a:extLst>
                    <a:ext uri="{9D8B030D-6E8A-4147-A177-3AD203B41FA5}">
                      <a16:colId xmlns:a16="http://schemas.microsoft.com/office/drawing/2014/main" val="3135465973"/>
                    </a:ext>
                  </a:extLst>
                </a:gridCol>
                <a:gridCol w="246888">
                  <a:extLst>
                    <a:ext uri="{9D8B030D-6E8A-4147-A177-3AD203B41FA5}">
                      <a16:colId xmlns:a16="http://schemas.microsoft.com/office/drawing/2014/main" val="1751000468"/>
                    </a:ext>
                  </a:extLst>
                </a:gridCol>
                <a:gridCol w="246888">
                  <a:extLst>
                    <a:ext uri="{9D8B030D-6E8A-4147-A177-3AD203B41FA5}">
                      <a16:colId xmlns:a16="http://schemas.microsoft.com/office/drawing/2014/main" val="1959824271"/>
                    </a:ext>
                  </a:extLst>
                </a:gridCol>
                <a:gridCol w="246888">
                  <a:extLst>
                    <a:ext uri="{9D8B030D-6E8A-4147-A177-3AD203B41FA5}">
                      <a16:colId xmlns:a16="http://schemas.microsoft.com/office/drawing/2014/main" val="3752496154"/>
                    </a:ext>
                  </a:extLst>
                </a:gridCol>
                <a:gridCol w="246888">
                  <a:extLst>
                    <a:ext uri="{9D8B030D-6E8A-4147-A177-3AD203B41FA5}">
                      <a16:colId xmlns:a16="http://schemas.microsoft.com/office/drawing/2014/main" val="4210451810"/>
                    </a:ext>
                  </a:extLst>
                </a:gridCol>
                <a:gridCol w="246888">
                  <a:extLst>
                    <a:ext uri="{9D8B030D-6E8A-4147-A177-3AD203B41FA5}">
                      <a16:colId xmlns:a16="http://schemas.microsoft.com/office/drawing/2014/main" val="1922237809"/>
                    </a:ext>
                  </a:extLst>
                </a:gridCol>
                <a:gridCol w="246888">
                  <a:extLst>
                    <a:ext uri="{9D8B030D-6E8A-4147-A177-3AD203B41FA5}">
                      <a16:colId xmlns:a16="http://schemas.microsoft.com/office/drawing/2014/main" val="1155868868"/>
                    </a:ext>
                  </a:extLst>
                </a:gridCol>
                <a:gridCol w="246888">
                  <a:extLst>
                    <a:ext uri="{9D8B030D-6E8A-4147-A177-3AD203B41FA5}">
                      <a16:colId xmlns:a16="http://schemas.microsoft.com/office/drawing/2014/main" val="1219950629"/>
                    </a:ext>
                  </a:extLst>
                </a:gridCol>
                <a:gridCol w="246888">
                  <a:extLst>
                    <a:ext uri="{9D8B030D-6E8A-4147-A177-3AD203B41FA5}">
                      <a16:colId xmlns:a16="http://schemas.microsoft.com/office/drawing/2014/main" val="3157455731"/>
                    </a:ext>
                  </a:extLst>
                </a:gridCol>
                <a:gridCol w="246888">
                  <a:extLst>
                    <a:ext uri="{9D8B030D-6E8A-4147-A177-3AD203B41FA5}">
                      <a16:colId xmlns:a16="http://schemas.microsoft.com/office/drawing/2014/main" val="3403723318"/>
                    </a:ext>
                  </a:extLst>
                </a:gridCol>
                <a:gridCol w="246888">
                  <a:extLst>
                    <a:ext uri="{9D8B030D-6E8A-4147-A177-3AD203B41FA5}">
                      <a16:colId xmlns:a16="http://schemas.microsoft.com/office/drawing/2014/main" val="1730466206"/>
                    </a:ext>
                  </a:extLst>
                </a:gridCol>
                <a:gridCol w="246888">
                  <a:extLst>
                    <a:ext uri="{9D8B030D-6E8A-4147-A177-3AD203B41FA5}">
                      <a16:colId xmlns:a16="http://schemas.microsoft.com/office/drawing/2014/main" val="2247355465"/>
                    </a:ext>
                  </a:extLst>
                </a:gridCol>
                <a:gridCol w="246888">
                  <a:extLst>
                    <a:ext uri="{9D8B030D-6E8A-4147-A177-3AD203B41FA5}">
                      <a16:colId xmlns:a16="http://schemas.microsoft.com/office/drawing/2014/main" val="3416644888"/>
                    </a:ext>
                  </a:extLst>
                </a:gridCol>
                <a:gridCol w="246888">
                  <a:extLst>
                    <a:ext uri="{9D8B030D-6E8A-4147-A177-3AD203B41FA5}">
                      <a16:colId xmlns:a16="http://schemas.microsoft.com/office/drawing/2014/main" val="1285409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227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- 2018-03-15 11:00:00 </a:t>
                      </a:r>
                      <a:r>
                        <a:rPr kumimoji="0" lang="fr-FR" sz="1000" b="0" i="0" u="none" strike="noStrike" kern="1200" cap="none" spc="0" normalizeH="0" baseline="0" noProof="0">
                          <a:ln>
                            <a:noFill/>
                          </a:ln>
                          <a:solidFill>
                            <a:prstClr val="black"/>
                          </a:solidFill>
                          <a:effectLst/>
                          <a:uLnTx/>
                          <a:uFillTx/>
                          <a:latin typeface="+mn-lt"/>
                          <a:ea typeface="+mn-ea"/>
                          <a:cs typeface="+mn-cs"/>
                        </a:rPr>
                        <a:t> 
 Vous voulez fabriquer une table design pour votre salon ? Des idées pour accrocher vos cadres ? Apprendre toutes les astuces lorsque vous utilisez une perceuse ? Jetez alors un coup d’œil à notre nouveau magazine en ligne All about DIY : http://bit.ly/Lancement_AllAboutDIY.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65039723"/>
                  </a:ext>
                </a:extLst>
              </a:tr>
            </a:tbl>
          </a:graphicData>
        </a:graphic>
      </p:graphicFrame>
      <p:sp>
        <p:nvSpPr>
          <p:cNvPr id="4" name="Text Placeholder 3">
            <a:extLst>
              <a:ext uri="{FF2B5EF4-FFF2-40B4-BE49-F238E27FC236}">
                <a16:creationId xmlns:a16="http://schemas.microsoft.com/office/drawing/2014/main" id="{D779DCAB-B8A8-4317-AA1D-03E5174264C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190034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1D659-E1C6-4016-937C-6B670930421E}"/>
              </a:ext>
            </a:extLst>
          </p:cNvPr>
          <p:cNvSpPr>
            <a:spLocks noGrp="1"/>
          </p:cNvSpPr>
          <p:nvPr>
            <p:ph type="title"/>
          </p:nvPr>
        </p:nvSpPr>
        <p:spPr/>
        <p:txBody>
          <a:bodyPr/>
          <a:lstStyle/>
          <a:p>
            <a:r>
              <a:rPr lang="en-US"/>
              <a:t>Facebook Own Posts Table | HG-France - 11 of 17</a:t>
            </a:r>
          </a:p>
        </p:txBody>
      </p:sp>
      <p:graphicFrame>
        <p:nvGraphicFramePr>
          <p:cNvPr id="5" name="Table Placeholder 4">
            <a:extLst>
              <a:ext uri="{FF2B5EF4-FFF2-40B4-BE49-F238E27FC236}">
                <a16:creationId xmlns:a16="http://schemas.microsoft.com/office/drawing/2014/main" id="{E1829D1A-30F4-47E9-8D80-AF8D4BB75093}"/>
              </a:ext>
            </a:extLst>
          </p:cNvPr>
          <p:cNvGraphicFramePr>
            <a:graphicFrameLocks noGrp="1"/>
          </p:cNvGraphicFramePr>
          <p:nvPr>
            <p:ph type="tbl" sz="quarter" idx="13"/>
            <p:extLst>
              <p:ext uri="{D42A27DB-BD31-4B8C-83A1-F6EECF244321}">
                <p14:modId xmlns:p14="http://schemas.microsoft.com/office/powerpoint/2010/main" val="1842901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08506495"/>
                    </a:ext>
                  </a:extLst>
                </a:gridCol>
                <a:gridCol w="246888">
                  <a:extLst>
                    <a:ext uri="{9D8B030D-6E8A-4147-A177-3AD203B41FA5}">
                      <a16:colId xmlns:a16="http://schemas.microsoft.com/office/drawing/2014/main" val="2732148702"/>
                    </a:ext>
                  </a:extLst>
                </a:gridCol>
                <a:gridCol w="246888">
                  <a:extLst>
                    <a:ext uri="{9D8B030D-6E8A-4147-A177-3AD203B41FA5}">
                      <a16:colId xmlns:a16="http://schemas.microsoft.com/office/drawing/2014/main" val="1623770399"/>
                    </a:ext>
                  </a:extLst>
                </a:gridCol>
                <a:gridCol w="246888">
                  <a:extLst>
                    <a:ext uri="{9D8B030D-6E8A-4147-A177-3AD203B41FA5}">
                      <a16:colId xmlns:a16="http://schemas.microsoft.com/office/drawing/2014/main" val="2540870698"/>
                    </a:ext>
                  </a:extLst>
                </a:gridCol>
                <a:gridCol w="246888">
                  <a:extLst>
                    <a:ext uri="{9D8B030D-6E8A-4147-A177-3AD203B41FA5}">
                      <a16:colId xmlns:a16="http://schemas.microsoft.com/office/drawing/2014/main" val="1185540052"/>
                    </a:ext>
                  </a:extLst>
                </a:gridCol>
                <a:gridCol w="246888">
                  <a:extLst>
                    <a:ext uri="{9D8B030D-6E8A-4147-A177-3AD203B41FA5}">
                      <a16:colId xmlns:a16="http://schemas.microsoft.com/office/drawing/2014/main" val="4079569058"/>
                    </a:ext>
                  </a:extLst>
                </a:gridCol>
                <a:gridCol w="246888">
                  <a:extLst>
                    <a:ext uri="{9D8B030D-6E8A-4147-A177-3AD203B41FA5}">
                      <a16:colId xmlns:a16="http://schemas.microsoft.com/office/drawing/2014/main" val="1856417758"/>
                    </a:ext>
                  </a:extLst>
                </a:gridCol>
                <a:gridCol w="246888">
                  <a:extLst>
                    <a:ext uri="{9D8B030D-6E8A-4147-A177-3AD203B41FA5}">
                      <a16:colId xmlns:a16="http://schemas.microsoft.com/office/drawing/2014/main" val="4107368454"/>
                    </a:ext>
                  </a:extLst>
                </a:gridCol>
                <a:gridCol w="246888">
                  <a:extLst>
                    <a:ext uri="{9D8B030D-6E8A-4147-A177-3AD203B41FA5}">
                      <a16:colId xmlns:a16="http://schemas.microsoft.com/office/drawing/2014/main" val="3703128355"/>
                    </a:ext>
                  </a:extLst>
                </a:gridCol>
                <a:gridCol w="246888">
                  <a:extLst>
                    <a:ext uri="{9D8B030D-6E8A-4147-A177-3AD203B41FA5}">
                      <a16:colId xmlns:a16="http://schemas.microsoft.com/office/drawing/2014/main" val="3495406749"/>
                    </a:ext>
                  </a:extLst>
                </a:gridCol>
                <a:gridCol w="246888">
                  <a:extLst>
                    <a:ext uri="{9D8B030D-6E8A-4147-A177-3AD203B41FA5}">
                      <a16:colId xmlns:a16="http://schemas.microsoft.com/office/drawing/2014/main" val="4184821385"/>
                    </a:ext>
                  </a:extLst>
                </a:gridCol>
                <a:gridCol w="246888">
                  <a:extLst>
                    <a:ext uri="{9D8B030D-6E8A-4147-A177-3AD203B41FA5}">
                      <a16:colId xmlns:a16="http://schemas.microsoft.com/office/drawing/2014/main" val="2478270952"/>
                    </a:ext>
                  </a:extLst>
                </a:gridCol>
                <a:gridCol w="246888">
                  <a:extLst>
                    <a:ext uri="{9D8B030D-6E8A-4147-A177-3AD203B41FA5}">
                      <a16:colId xmlns:a16="http://schemas.microsoft.com/office/drawing/2014/main" val="575561033"/>
                    </a:ext>
                  </a:extLst>
                </a:gridCol>
                <a:gridCol w="246888">
                  <a:extLst>
                    <a:ext uri="{9D8B030D-6E8A-4147-A177-3AD203B41FA5}">
                      <a16:colId xmlns:a16="http://schemas.microsoft.com/office/drawing/2014/main" val="4245754721"/>
                    </a:ext>
                  </a:extLst>
                </a:gridCol>
                <a:gridCol w="246888">
                  <a:extLst>
                    <a:ext uri="{9D8B030D-6E8A-4147-A177-3AD203B41FA5}">
                      <a16:colId xmlns:a16="http://schemas.microsoft.com/office/drawing/2014/main" val="3677874000"/>
                    </a:ext>
                  </a:extLst>
                </a:gridCol>
                <a:gridCol w="246888">
                  <a:extLst>
                    <a:ext uri="{9D8B030D-6E8A-4147-A177-3AD203B41FA5}">
                      <a16:colId xmlns:a16="http://schemas.microsoft.com/office/drawing/2014/main" val="3836693598"/>
                    </a:ext>
                  </a:extLst>
                </a:gridCol>
                <a:gridCol w="246888">
                  <a:extLst>
                    <a:ext uri="{9D8B030D-6E8A-4147-A177-3AD203B41FA5}">
                      <a16:colId xmlns:a16="http://schemas.microsoft.com/office/drawing/2014/main" val="352141983"/>
                    </a:ext>
                  </a:extLst>
                </a:gridCol>
                <a:gridCol w="246888">
                  <a:extLst>
                    <a:ext uri="{9D8B030D-6E8A-4147-A177-3AD203B41FA5}">
                      <a16:colId xmlns:a16="http://schemas.microsoft.com/office/drawing/2014/main" val="3586297867"/>
                    </a:ext>
                  </a:extLst>
                </a:gridCol>
                <a:gridCol w="246888">
                  <a:extLst>
                    <a:ext uri="{9D8B030D-6E8A-4147-A177-3AD203B41FA5}">
                      <a16:colId xmlns:a16="http://schemas.microsoft.com/office/drawing/2014/main" val="3932397575"/>
                    </a:ext>
                  </a:extLst>
                </a:gridCol>
                <a:gridCol w="246888">
                  <a:extLst>
                    <a:ext uri="{9D8B030D-6E8A-4147-A177-3AD203B41FA5}">
                      <a16:colId xmlns:a16="http://schemas.microsoft.com/office/drawing/2014/main" val="1074338767"/>
                    </a:ext>
                  </a:extLst>
                </a:gridCol>
                <a:gridCol w="246888">
                  <a:extLst>
                    <a:ext uri="{9D8B030D-6E8A-4147-A177-3AD203B41FA5}">
                      <a16:colId xmlns:a16="http://schemas.microsoft.com/office/drawing/2014/main" val="2462103255"/>
                    </a:ext>
                  </a:extLst>
                </a:gridCol>
                <a:gridCol w="246888">
                  <a:extLst>
                    <a:ext uri="{9D8B030D-6E8A-4147-A177-3AD203B41FA5}">
                      <a16:colId xmlns:a16="http://schemas.microsoft.com/office/drawing/2014/main" val="2482426932"/>
                    </a:ext>
                  </a:extLst>
                </a:gridCol>
                <a:gridCol w="246888">
                  <a:extLst>
                    <a:ext uri="{9D8B030D-6E8A-4147-A177-3AD203B41FA5}">
                      <a16:colId xmlns:a16="http://schemas.microsoft.com/office/drawing/2014/main" val="3704242401"/>
                    </a:ext>
                  </a:extLst>
                </a:gridCol>
                <a:gridCol w="246888">
                  <a:extLst>
                    <a:ext uri="{9D8B030D-6E8A-4147-A177-3AD203B41FA5}">
                      <a16:colId xmlns:a16="http://schemas.microsoft.com/office/drawing/2014/main" val="3848898182"/>
                    </a:ext>
                  </a:extLst>
                </a:gridCol>
                <a:gridCol w="246888">
                  <a:extLst>
                    <a:ext uri="{9D8B030D-6E8A-4147-A177-3AD203B41FA5}">
                      <a16:colId xmlns:a16="http://schemas.microsoft.com/office/drawing/2014/main" val="48450346"/>
                    </a:ext>
                  </a:extLst>
                </a:gridCol>
                <a:gridCol w="246888">
                  <a:extLst>
                    <a:ext uri="{9D8B030D-6E8A-4147-A177-3AD203B41FA5}">
                      <a16:colId xmlns:a16="http://schemas.microsoft.com/office/drawing/2014/main" val="303667826"/>
                    </a:ext>
                  </a:extLst>
                </a:gridCol>
                <a:gridCol w="246888">
                  <a:extLst>
                    <a:ext uri="{9D8B030D-6E8A-4147-A177-3AD203B41FA5}">
                      <a16:colId xmlns:a16="http://schemas.microsoft.com/office/drawing/2014/main" val="2771252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3136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- 2018-03-14 17:49:02 </a:t>
                      </a:r>
                      <a:r>
                        <a:rPr kumimoji="0" lang="fr-FR" sz="1000" b="0" i="0" u="none" strike="noStrike" kern="1200" cap="none" spc="0" normalizeH="0" baseline="0" noProof="0">
                          <a:ln>
                            <a:noFill/>
                          </a:ln>
                          <a:solidFill>
                            <a:prstClr val="black"/>
                          </a:solidFill>
                          <a:effectLst/>
                          <a:uLnTx/>
                          <a:uFillTx/>
                          <a:latin typeface="+mn-lt"/>
                          <a:ea typeface="+mn-ea"/>
                          <a:cs typeface="+mn-cs"/>
                        </a:rPr>
                        <a:t> 
 Il recommence à faire beau ! Pour ne pas en profiter pour nettoyer un peu son jardin ?
Avec notre broyeur AXT, aux Jardins Suspendus de Vincennes.
#jardin #avantaprès Les Jardins Suspendus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47268017"/>
                  </a:ext>
                </a:extLst>
              </a:tr>
            </a:tbl>
          </a:graphicData>
        </a:graphic>
      </p:graphicFrame>
      <p:sp>
        <p:nvSpPr>
          <p:cNvPr id="4" name="Text Placeholder 3">
            <a:extLst>
              <a:ext uri="{FF2B5EF4-FFF2-40B4-BE49-F238E27FC236}">
                <a16:creationId xmlns:a16="http://schemas.microsoft.com/office/drawing/2014/main" id="{29ED54E8-270C-4763-B1C2-7D095663C4B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81367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4A171-3227-4987-92E2-709932942968}"/>
              </a:ext>
            </a:extLst>
          </p:cNvPr>
          <p:cNvSpPr>
            <a:spLocks noGrp="1"/>
          </p:cNvSpPr>
          <p:nvPr>
            <p:ph type="title"/>
          </p:nvPr>
        </p:nvSpPr>
        <p:spPr/>
        <p:txBody>
          <a:bodyPr/>
          <a:lstStyle/>
          <a:p>
            <a:r>
              <a:rPr lang="en-US"/>
              <a:t>Facebook Own Posts Table | HG-France - 12 of 17</a:t>
            </a:r>
          </a:p>
        </p:txBody>
      </p:sp>
      <p:graphicFrame>
        <p:nvGraphicFramePr>
          <p:cNvPr id="5" name="Table Placeholder 4">
            <a:extLst>
              <a:ext uri="{FF2B5EF4-FFF2-40B4-BE49-F238E27FC236}">
                <a16:creationId xmlns:a16="http://schemas.microsoft.com/office/drawing/2014/main" id="{CD8AFD6F-8308-4E0D-8156-85167AE8E97B}"/>
              </a:ext>
            </a:extLst>
          </p:cNvPr>
          <p:cNvGraphicFramePr>
            <a:graphicFrameLocks noGrp="1"/>
          </p:cNvGraphicFramePr>
          <p:nvPr>
            <p:ph type="tbl" sz="quarter" idx="13"/>
            <p:extLst>
              <p:ext uri="{D42A27DB-BD31-4B8C-83A1-F6EECF244321}">
                <p14:modId xmlns:p14="http://schemas.microsoft.com/office/powerpoint/2010/main" val="1919639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8027381"/>
                    </a:ext>
                  </a:extLst>
                </a:gridCol>
                <a:gridCol w="246888">
                  <a:extLst>
                    <a:ext uri="{9D8B030D-6E8A-4147-A177-3AD203B41FA5}">
                      <a16:colId xmlns:a16="http://schemas.microsoft.com/office/drawing/2014/main" val="1239498069"/>
                    </a:ext>
                  </a:extLst>
                </a:gridCol>
                <a:gridCol w="246888">
                  <a:extLst>
                    <a:ext uri="{9D8B030D-6E8A-4147-A177-3AD203B41FA5}">
                      <a16:colId xmlns:a16="http://schemas.microsoft.com/office/drawing/2014/main" val="2165999093"/>
                    </a:ext>
                  </a:extLst>
                </a:gridCol>
                <a:gridCol w="246888">
                  <a:extLst>
                    <a:ext uri="{9D8B030D-6E8A-4147-A177-3AD203B41FA5}">
                      <a16:colId xmlns:a16="http://schemas.microsoft.com/office/drawing/2014/main" val="1139346578"/>
                    </a:ext>
                  </a:extLst>
                </a:gridCol>
                <a:gridCol w="246888">
                  <a:extLst>
                    <a:ext uri="{9D8B030D-6E8A-4147-A177-3AD203B41FA5}">
                      <a16:colId xmlns:a16="http://schemas.microsoft.com/office/drawing/2014/main" val="525670716"/>
                    </a:ext>
                  </a:extLst>
                </a:gridCol>
                <a:gridCol w="246888">
                  <a:extLst>
                    <a:ext uri="{9D8B030D-6E8A-4147-A177-3AD203B41FA5}">
                      <a16:colId xmlns:a16="http://schemas.microsoft.com/office/drawing/2014/main" val="3483921903"/>
                    </a:ext>
                  </a:extLst>
                </a:gridCol>
                <a:gridCol w="246888">
                  <a:extLst>
                    <a:ext uri="{9D8B030D-6E8A-4147-A177-3AD203B41FA5}">
                      <a16:colId xmlns:a16="http://schemas.microsoft.com/office/drawing/2014/main" val="861785676"/>
                    </a:ext>
                  </a:extLst>
                </a:gridCol>
                <a:gridCol w="246888">
                  <a:extLst>
                    <a:ext uri="{9D8B030D-6E8A-4147-A177-3AD203B41FA5}">
                      <a16:colId xmlns:a16="http://schemas.microsoft.com/office/drawing/2014/main" val="3466939104"/>
                    </a:ext>
                  </a:extLst>
                </a:gridCol>
                <a:gridCol w="246888">
                  <a:extLst>
                    <a:ext uri="{9D8B030D-6E8A-4147-A177-3AD203B41FA5}">
                      <a16:colId xmlns:a16="http://schemas.microsoft.com/office/drawing/2014/main" val="4235313069"/>
                    </a:ext>
                  </a:extLst>
                </a:gridCol>
                <a:gridCol w="246888">
                  <a:extLst>
                    <a:ext uri="{9D8B030D-6E8A-4147-A177-3AD203B41FA5}">
                      <a16:colId xmlns:a16="http://schemas.microsoft.com/office/drawing/2014/main" val="3583765197"/>
                    </a:ext>
                  </a:extLst>
                </a:gridCol>
                <a:gridCol w="246888">
                  <a:extLst>
                    <a:ext uri="{9D8B030D-6E8A-4147-A177-3AD203B41FA5}">
                      <a16:colId xmlns:a16="http://schemas.microsoft.com/office/drawing/2014/main" val="2077226498"/>
                    </a:ext>
                  </a:extLst>
                </a:gridCol>
                <a:gridCol w="246888">
                  <a:extLst>
                    <a:ext uri="{9D8B030D-6E8A-4147-A177-3AD203B41FA5}">
                      <a16:colId xmlns:a16="http://schemas.microsoft.com/office/drawing/2014/main" val="2151205419"/>
                    </a:ext>
                  </a:extLst>
                </a:gridCol>
                <a:gridCol w="246888">
                  <a:extLst>
                    <a:ext uri="{9D8B030D-6E8A-4147-A177-3AD203B41FA5}">
                      <a16:colId xmlns:a16="http://schemas.microsoft.com/office/drawing/2014/main" val="647674080"/>
                    </a:ext>
                  </a:extLst>
                </a:gridCol>
                <a:gridCol w="246888">
                  <a:extLst>
                    <a:ext uri="{9D8B030D-6E8A-4147-A177-3AD203B41FA5}">
                      <a16:colId xmlns:a16="http://schemas.microsoft.com/office/drawing/2014/main" val="4187702272"/>
                    </a:ext>
                  </a:extLst>
                </a:gridCol>
                <a:gridCol w="246888">
                  <a:extLst>
                    <a:ext uri="{9D8B030D-6E8A-4147-A177-3AD203B41FA5}">
                      <a16:colId xmlns:a16="http://schemas.microsoft.com/office/drawing/2014/main" val="4142994236"/>
                    </a:ext>
                  </a:extLst>
                </a:gridCol>
                <a:gridCol w="246888">
                  <a:extLst>
                    <a:ext uri="{9D8B030D-6E8A-4147-A177-3AD203B41FA5}">
                      <a16:colId xmlns:a16="http://schemas.microsoft.com/office/drawing/2014/main" val="3273131823"/>
                    </a:ext>
                  </a:extLst>
                </a:gridCol>
                <a:gridCol w="246888">
                  <a:extLst>
                    <a:ext uri="{9D8B030D-6E8A-4147-A177-3AD203B41FA5}">
                      <a16:colId xmlns:a16="http://schemas.microsoft.com/office/drawing/2014/main" val="3920450954"/>
                    </a:ext>
                  </a:extLst>
                </a:gridCol>
                <a:gridCol w="246888">
                  <a:extLst>
                    <a:ext uri="{9D8B030D-6E8A-4147-A177-3AD203B41FA5}">
                      <a16:colId xmlns:a16="http://schemas.microsoft.com/office/drawing/2014/main" val="645692762"/>
                    </a:ext>
                  </a:extLst>
                </a:gridCol>
                <a:gridCol w="246888">
                  <a:extLst>
                    <a:ext uri="{9D8B030D-6E8A-4147-A177-3AD203B41FA5}">
                      <a16:colId xmlns:a16="http://schemas.microsoft.com/office/drawing/2014/main" val="2059229687"/>
                    </a:ext>
                  </a:extLst>
                </a:gridCol>
                <a:gridCol w="246888">
                  <a:extLst>
                    <a:ext uri="{9D8B030D-6E8A-4147-A177-3AD203B41FA5}">
                      <a16:colId xmlns:a16="http://schemas.microsoft.com/office/drawing/2014/main" val="2727855914"/>
                    </a:ext>
                  </a:extLst>
                </a:gridCol>
                <a:gridCol w="246888">
                  <a:extLst>
                    <a:ext uri="{9D8B030D-6E8A-4147-A177-3AD203B41FA5}">
                      <a16:colId xmlns:a16="http://schemas.microsoft.com/office/drawing/2014/main" val="1813582629"/>
                    </a:ext>
                  </a:extLst>
                </a:gridCol>
                <a:gridCol w="246888">
                  <a:extLst>
                    <a:ext uri="{9D8B030D-6E8A-4147-A177-3AD203B41FA5}">
                      <a16:colId xmlns:a16="http://schemas.microsoft.com/office/drawing/2014/main" val="2345562290"/>
                    </a:ext>
                  </a:extLst>
                </a:gridCol>
                <a:gridCol w="246888">
                  <a:extLst>
                    <a:ext uri="{9D8B030D-6E8A-4147-A177-3AD203B41FA5}">
                      <a16:colId xmlns:a16="http://schemas.microsoft.com/office/drawing/2014/main" val="1155857377"/>
                    </a:ext>
                  </a:extLst>
                </a:gridCol>
                <a:gridCol w="246888">
                  <a:extLst>
                    <a:ext uri="{9D8B030D-6E8A-4147-A177-3AD203B41FA5}">
                      <a16:colId xmlns:a16="http://schemas.microsoft.com/office/drawing/2014/main" val="2253635655"/>
                    </a:ext>
                  </a:extLst>
                </a:gridCol>
                <a:gridCol w="246888">
                  <a:extLst>
                    <a:ext uri="{9D8B030D-6E8A-4147-A177-3AD203B41FA5}">
                      <a16:colId xmlns:a16="http://schemas.microsoft.com/office/drawing/2014/main" val="1977765093"/>
                    </a:ext>
                  </a:extLst>
                </a:gridCol>
                <a:gridCol w="246888">
                  <a:extLst>
                    <a:ext uri="{9D8B030D-6E8A-4147-A177-3AD203B41FA5}">
                      <a16:colId xmlns:a16="http://schemas.microsoft.com/office/drawing/2014/main" val="3397605066"/>
                    </a:ext>
                  </a:extLst>
                </a:gridCol>
                <a:gridCol w="246888">
                  <a:extLst>
                    <a:ext uri="{9D8B030D-6E8A-4147-A177-3AD203B41FA5}">
                      <a16:colId xmlns:a16="http://schemas.microsoft.com/office/drawing/2014/main" val="4097447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1461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- 2018-03-14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comment réaliser un dessous de plat minimaliste et simple à fabriquer. #HomeMadeByYou #bricolage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35445555"/>
                  </a:ext>
                </a:extLst>
              </a:tr>
            </a:tbl>
          </a:graphicData>
        </a:graphic>
      </p:graphicFrame>
      <p:sp>
        <p:nvSpPr>
          <p:cNvPr id="4" name="Text Placeholder 3">
            <a:extLst>
              <a:ext uri="{FF2B5EF4-FFF2-40B4-BE49-F238E27FC236}">
                <a16:creationId xmlns:a16="http://schemas.microsoft.com/office/drawing/2014/main" id="{CFE55E51-E33C-4817-80D7-BA3BCA02F12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89670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A6232-1480-4310-9B32-B057B0F93A27}"/>
              </a:ext>
            </a:extLst>
          </p:cNvPr>
          <p:cNvSpPr>
            <a:spLocks noGrp="1"/>
          </p:cNvSpPr>
          <p:nvPr>
            <p:ph type="title"/>
          </p:nvPr>
        </p:nvSpPr>
        <p:spPr/>
        <p:txBody>
          <a:bodyPr/>
          <a:lstStyle/>
          <a:p>
            <a:r>
              <a:rPr lang="en-US"/>
              <a:t>Facebook Own Posts Table | HG-France - 13 of 17</a:t>
            </a:r>
          </a:p>
        </p:txBody>
      </p:sp>
      <p:graphicFrame>
        <p:nvGraphicFramePr>
          <p:cNvPr id="5" name="Table Placeholder 4">
            <a:extLst>
              <a:ext uri="{FF2B5EF4-FFF2-40B4-BE49-F238E27FC236}">
                <a16:creationId xmlns:a16="http://schemas.microsoft.com/office/drawing/2014/main" id="{7A7BFB7C-9262-42F4-B76B-736F002C889A}"/>
              </a:ext>
            </a:extLst>
          </p:cNvPr>
          <p:cNvGraphicFramePr>
            <a:graphicFrameLocks noGrp="1"/>
          </p:cNvGraphicFramePr>
          <p:nvPr>
            <p:ph type="tbl" sz="quarter" idx="13"/>
            <p:extLst>
              <p:ext uri="{D42A27DB-BD31-4B8C-83A1-F6EECF244321}">
                <p14:modId xmlns:p14="http://schemas.microsoft.com/office/powerpoint/2010/main" val="1739006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54869608"/>
                    </a:ext>
                  </a:extLst>
                </a:gridCol>
                <a:gridCol w="246888">
                  <a:extLst>
                    <a:ext uri="{9D8B030D-6E8A-4147-A177-3AD203B41FA5}">
                      <a16:colId xmlns:a16="http://schemas.microsoft.com/office/drawing/2014/main" val="1324532679"/>
                    </a:ext>
                  </a:extLst>
                </a:gridCol>
                <a:gridCol w="246888">
                  <a:extLst>
                    <a:ext uri="{9D8B030D-6E8A-4147-A177-3AD203B41FA5}">
                      <a16:colId xmlns:a16="http://schemas.microsoft.com/office/drawing/2014/main" val="450921736"/>
                    </a:ext>
                  </a:extLst>
                </a:gridCol>
                <a:gridCol w="246888">
                  <a:extLst>
                    <a:ext uri="{9D8B030D-6E8A-4147-A177-3AD203B41FA5}">
                      <a16:colId xmlns:a16="http://schemas.microsoft.com/office/drawing/2014/main" val="3477140685"/>
                    </a:ext>
                  </a:extLst>
                </a:gridCol>
                <a:gridCol w="246888">
                  <a:extLst>
                    <a:ext uri="{9D8B030D-6E8A-4147-A177-3AD203B41FA5}">
                      <a16:colId xmlns:a16="http://schemas.microsoft.com/office/drawing/2014/main" val="1151238680"/>
                    </a:ext>
                  </a:extLst>
                </a:gridCol>
                <a:gridCol w="246888">
                  <a:extLst>
                    <a:ext uri="{9D8B030D-6E8A-4147-A177-3AD203B41FA5}">
                      <a16:colId xmlns:a16="http://schemas.microsoft.com/office/drawing/2014/main" val="1440842866"/>
                    </a:ext>
                  </a:extLst>
                </a:gridCol>
                <a:gridCol w="246888">
                  <a:extLst>
                    <a:ext uri="{9D8B030D-6E8A-4147-A177-3AD203B41FA5}">
                      <a16:colId xmlns:a16="http://schemas.microsoft.com/office/drawing/2014/main" val="64353423"/>
                    </a:ext>
                  </a:extLst>
                </a:gridCol>
                <a:gridCol w="246888">
                  <a:extLst>
                    <a:ext uri="{9D8B030D-6E8A-4147-A177-3AD203B41FA5}">
                      <a16:colId xmlns:a16="http://schemas.microsoft.com/office/drawing/2014/main" val="916167820"/>
                    </a:ext>
                  </a:extLst>
                </a:gridCol>
                <a:gridCol w="246888">
                  <a:extLst>
                    <a:ext uri="{9D8B030D-6E8A-4147-A177-3AD203B41FA5}">
                      <a16:colId xmlns:a16="http://schemas.microsoft.com/office/drawing/2014/main" val="1434857514"/>
                    </a:ext>
                  </a:extLst>
                </a:gridCol>
                <a:gridCol w="246888">
                  <a:extLst>
                    <a:ext uri="{9D8B030D-6E8A-4147-A177-3AD203B41FA5}">
                      <a16:colId xmlns:a16="http://schemas.microsoft.com/office/drawing/2014/main" val="1963309227"/>
                    </a:ext>
                  </a:extLst>
                </a:gridCol>
                <a:gridCol w="246888">
                  <a:extLst>
                    <a:ext uri="{9D8B030D-6E8A-4147-A177-3AD203B41FA5}">
                      <a16:colId xmlns:a16="http://schemas.microsoft.com/office/drawing/2014/main" val="3088388860"/>
                    </a:ext>
                  </a:extLst>
                </a:gridCol>
                <a:gridCol w="246888">
                  <a:extLst>
                    <a:ext uri="{9D8B030D-6E8A-4147-A177-3AD203B41FA5}">
                      <a16:colId xmlns:a16="http://schemas.microsoft.com/office/drawing/2014/main" val="3889327210"/>
                    </a:ext>
                  </a:extLst>
                </a:gridCol>
                <a:gridCol w="246888">
                  <a:extLst>
                    <a:ext uri="{9D8B030D-6E8A-4147-A177-3AD203B41FA5}">
                      <a16:colId xmlns:a16="http://schemas.microsoft.com/office/drawing/2014/main" val="1216643835"/>
                    </a:ext>
                  </a:extLst>
                </a:gridCol>
                <a:gridCol w="246888">
                  <a:extLst>
                    <a:ext uri="{9D8B030D-6E8A-4147-A177-3AD203B41FA5}">
                      <a16:colId xmlns:a16="http://schemas.microsoft.com/office/drawing/2014/main" val="3389133410"/>
                    </a:ext>
                  </a:extLst>
                </a:gridCol>
                <a:gridCol w="246888">
                  <a:extLst>
                    <a:ext uri="{9D8B030D-6E8A-4147-A177-3AD203B41FA5}">
                      <a16:colId xmlns:a16="http://schemas.microsoft.com/office/drawing/2014/main" val="692390054"/>
                    </a:ext>
                  </a:extLst>
                </a:gridCol>
                <a:gridCol w="246888">
                  <a:extLst>
                    <a:ext uri="{9D8B030D-6E8A-4147-A177-3AD203B41FA5}">
                      <a16:colId xmlns:a16="http://schemas.microsoft.com/office/drawing/2014/main" val="2670993777"/>
                    </a:ext>
                  </a:extLst>
                </a:gridCol>
                <a:gridCol w="246888">
                  <a:extLst>
                    <a:ext uri="{9D8B030D-6E8A-4147-A177-3AD203B41FA5}">
                      <a16:colId xmlns:a16="http://schemas.microsoft.com/office/drawing/2014/main" val="766464780"/>
                    </a:ext>
                  </a:extLst>
                </a:gridCol>
                <a:gridCol w="246888">
                  <a:extLst>
                    <a:ext uri="{9D8B030D-6E8A-4147-A177-3AD203B41FA5}">
                      <a16:colId xmlns:a16="http://schemas.microsoft.com/office/drawing/2014/main" val="1705881518"/>
                    </a:ext>
                  </a:extLst>
                </a:gridCol>
                <a:gridCol w="246888">
                  <a:extLst>
                    <a:ext uri="{9D8B030D-6E8A-4147-A177-3AD203B41FA5}">
                      <a16:colId xmlns:a16="http://schemas.microsoft.com/office/drawing/2014/main" val="2513016998"/>
                    </a:ext>
                  </a:extLst>
                </a:gridCol>
                <a:gridCol w="246888">
                  <a:extLst>
                    <a:ext uri="{9D8B030D-6E8A-4147-A177-3AD203B41FA5}">
                      <a16:colId xmlns:a16="http://schemas.microsoft.com/office/drawing/2014/main" val="320177866"/>
                    </a:ext>
                  </a:extLst>
                </a:gridCol>
                <a:gridCol w="246888">
                  <a:extLst>
                    <a:ext uri="{9D8B030D-6E8A-4147-A177-3AD203B41FA5}">
                      <a16:colId xmlns:a16="http://schemas.microsoft.com/office/drawing/2014/main" val="550531696"/>
                    </a:ext>
                  </a:extLst>
                </a:gridCol>
                <a:gridCol w="246888">
                  <a:extLst>
                    <a:ext uri="{9D8B030D-6E8A-4147-A177-3AD203B41FA5}">
                      <a16:colId xmlns:a16="http://schemas.microsoft.com/office/drawing/2014/main" val="1569956310"/>
                    </a:ext>
                  </a:extLst>
                </a:gridCol>
                <a:gridCol w="246888">
                  <a:extLst>
                    <a:ext uri="{9D8B030D-6E8A-4147-A177-3AD203B41FA5}">
                      <a16:colId xmlns:a16="http://schemas.microsoft.com/office/drawing/2014/main" val="2343652487"/>
                    </a:ext>
                  </a:extLst>
                </a:gridCol>
                <a:gridCol w="246888">
                  <a:extLst>
                    <a:ext uri="{9D8B030D-6E8A-4147-A177-3AD203B41FA5}">
                      <a16:colId xmlns:a16="http://schemas.microsoft.com/office/drawing/2014/main" val="2928132441"/>
                    </a:ext>
                  </a:extLst>
                </a:gridCol>
                <a:gridCol w="246888">
                  <a:extLst>
                    <a:ext uri="{9D8B030D-6E8A-4147-A177-3AD203B41FA5}">
                      <a16:colId xmlns:a16="http://schemas.microsoft.com/office/drawing/2014/main" val="2645269681"/>
                    </a:ext>
                  </a:extLst>
                </a:gridCol>
                <a:gridCol w="246888">
                  <a:extLst>
                    <a:ext uri="{9D8B030D-6E8A-4147-A177-3AD203B41FA5}">
                      <a16:colId xmlns:a16="http://schemas.microsoft.com/office/drawing/2014/main" val="1725121549"/>
                    </a:ext>
                  </a:extLst>
                </a:gridCol>
                <a:gridCol w="246888">
                  <a:extLst>
                    <a:ext uri="{9D8B030D-6E8A-4147-A177-3AD203B41FA5}">
                      <a16:colId xmlns:a16="http://schemas.microsoft.com/office/drawing/2014/main" val="175007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7953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- 2018-03-12 11:00:00 </a:t>
                      </a:r>
                      <a:r>
                        <a:rPr kumimoji="0" lang="fr-FR" sz="1000" b="0" i="0" u="none" strike="noStrike" kern="1200" cap="none" spc="0" normalizeH="0" baseline="0" noProof="0">
                          <a:ln>
                            <a:noFill/>
                          </a:ln>
                          <a:solidFill>
                            <a:prstClr val="black"/>
                          </a:solidFill>
                          <a:effectLst/>
                          <a:uLnTx/>
                          <a:uFillTx/>
                          <a:latin typeface="+mn-lt"/>
                          <a:ea typeface="+mn-ea"/>
                          <a:cs typeface="+mn-cs"/>
                        </a:rPr>
                        <a:t> 
 Détendez-vous, Bosch s’occupe de tout ! Du 1er mars au 30 juin 2018, profitez de l'installation à domicile de votre tondeuse-robot Indego pour 99€ seulement. 
Conditions et infos sur : http://bit.ly/Indego_ODR 
#offre #jardinage #Indego #ODR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7330553"/>
                  </a:ext>
                </a:extLst>
              </a:tr>
            </a:tbl>
          </a:graphicData>
        </a:graphic>
      </p:graphicFrame>
      <p:sp>
        <p:nvSpPr>
          <p:cNvPr id="4" name="Text Placeholder 3">
            <a:extLst>
              <a:ext uri="{FF2B5EF4-FFF2-40B4-BE49-F238E27FC236}">
                <a16:creationId xmlns:a16="http://schemas.microsoft.com/office/drawing/2014/main" id="{1E9CEC87-4119-4F7F-9D79-8D37B0B0300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35097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09A3-CE5F-45D3-BA3A-D97EAC7ED74F}"/>
              </a:ext>
            </a:extLst>
          </p:cNvPr>
          <p:cNvSpPr>
            <a:spLocks noGrp="1"/>
          </p:cNvSpPr>
          <p:nvPr>
            <p:ph type="title"/>
          </p:nvPr>
        </p:nvSpPr>
        <p:spPr/>
        <p:txBody>
          <a:bodyPr/>
          <a:lstStyle/>
          <a:p>
            <a:r>
              <a:rPr lang="en-US"/>
              <a:t>Facebook Own Posts Table | HG-France - 14 of 17</a:t>
            </a:r>
          </a:p>
        </p:txBody>
      </p:sp>
      <p:graphicFrame>
        <p:nvGraphicFramePr>
          <p:cNvPr id="5" name="Table Placeholder 4">
            <a:extLst>
              <a:ext uri="{FF2B5EF4-FFF2-40B4-BE49-F238E27FC236}">
                <a16:creationId xmlns:a16="http://schemas.microsoft.com/office/drawing/2014/main" id="{93B7A25E-1922-49FE-B4DF-7A31449B91D9}"/>
              </a:ext>
            </a:extLst>
          </p:cNvPr>
          <p:cNvGraphicFramePr>
            <a:graphicFrameLocks noGrp="1"/>
          </p:cNvGraphicFramePr>
          <p:nvPr>
            <p:ph type="tbl" sz="quarter" idx="13"/>
            <p:extLst>
              <p:ext uri="{D42A27DB-BD31-4B8C-83A1-F6EECF244321}">
                <p14:modId xmlns:p14="http://schemas.microsoft.com/office/powerpoint/2010/main" val="747787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74871637"/>
                    </a:ext>
                  </a:extLst>
                </a:gridCol>
                <a:gridCol w="246888">
                  <a:extLst>
                    <a:ext uri="{9D8B030D-6E8A-4147-A177-3AD203B41FA5}">
                      <a16:colId xmlns:a16="http://schemas.microsoft.com/office/drawing/2014/main" val="2023669076"/>
                    </a:ext>
                  </a:extLst>
                </a:gridCol>
                <a:gridCol w="246888">
                  <a:extLst>
                    <a:ext uri="{9D8B030D-6E8A-4147-A177-3AD203B41FA5}">
                      <a16:colId xmlns:a16="http://schemas.microsoft.com/office/drawing/2014/main" val="2461995723"/>
                    </a:ext>
                  </a:extLst>
                </a:gridCol>
                <a:gridCol w="246888">
                  <a:extLst>
                    <a:ext uri="{9D8B030D-6E8A-4147-A177-3AD203B41FA5}">
                      <a16:colId xmlns:a16="http://schemas.microsoft.com/office/drawing/2014/main" val="3467692473"/>
                    </a:ext>
                  </a:extLst>
                </a:gridCol>
                <a:gridCol w="246888">
                  <a:extLst>
                    <a:ext uri="{9D8B030D-6E8A-4147-A177-3AD203B41FA5}">
                      <a16:colId xmlns:a16="http://schemas.microsoft.com/office/drawing/2014/main" val="676637281"/>
                    </a:ext>
                  </a:extLst>
                </a:gridCol>
                <a:gridCol w="246888">
                  <a:extLst>
                    <a:ext uri="{9D8B030D-6E8A-4147-A177-3AD203B41FA5}">
                      <a16:colId xmlns:a16="http://schemas.microsoft.com/office/drawing/2014/main" val="4280632515"/>
                    </a:ext>
                  </a:extLst>
                </a:gridCol>
                <a:gridCol w="246888">
                  <a:extLst>
                    <a:ext uri="{9D8B030D-6E8A-4147-A177-3AD203B41FA5}">
                      <a16:colId xmlns:a16="http://schemas.microsoft.com/office/drawing/2014/main" val="1334637559"/>
                    </a:ext>
                  </a:extLst>
                </a:gridCol>
                <a:gridCol w="246888">
                  <a:extLst>
                    <a:ext uri="{9D8B030D-6E8A-4147-A177-3AD203B41FA5}">
                      <a16:colId xmlns:a16="http://schemas.microsoft.com/office/drawing/2014/main" val="2389703894"/>
                    </a:ext>
                  </a:extLst>
                </a:gridCol>
                <a:gridCol w="246888">
                  <a:extLst>
                    <a:ext uri="{9D8B030D-6E8A-4147-A177-3AD203B41FA5}">
                      <a16:colId xmlns:a16="http://schemas.microsoft.com/office/drawing/2014/main" val="3662384925"/>
                    </a:ext>
                  </a:extLst>
                </a:gridCol>
                <a:gridCol w="246888">
                  <a:extLst>
                    <a:ext uri="{9D8B030D-6E8A-4147-A177-3AD203B41FA5}">
                      <a16:colId xmlns:a16="http://schemas.microsoft.com/office/drawing/2014/main" val="734245553"/>
                    </a:ext>
                  </a:extLst>
                </a:gridCol>
                <a:gridCol w="246888">
                  <a:extLst>
                    <a:ext uri="{9D8B030D-6E8A-4147-A177-3AD203B41FA5}">
                      <a16:colId xmlns:a16="http://schemas.microsoft.com/office/drawing/2014/main" val="1784562967"/>
                    </a:ext>
                  </a:extLst>
                </a:gridCol>
                <a:gridCol w="246888">
                  <a:extLst>
                    <a:ext uri="{9D8B030D-6E8A-4147-A177-3AD203B41FA5}">
                      <a16:colId xmlns:a16="http://schemas.microsoft.com/office/drawing/2014/main" val="1308681792"/>
                    </a:ext>
                  </a:extLst>
                </a:gridCol>
                <a:gridCol w="246888">
                  <a:extLst>
                    <a:ext uri="{9D8B030D-6E8A-4147-A177-3AD203B41FA5}">
                      <a16:colId xmlns:a16="http://schemas.microsoft.com/office/drawing/2014/main" val="2483936055"/>
                    </a:ext>
                  </a:extLst>
                </a:gridCol>
                <a:gridCol w="246888">
                  <a:extLst>
                    <a:ext uri="{9D8B030D-6E8A-4147-A177-3AD203B41FA5}">
                      <a16:colId xmlns:a16="http://schemas.microsoft.com/office/drawing/2014/main" val="2974529290"/>
                    </a:ext>
                  </a:extLst>
                </a:gridCol>
                <a:gridCol w="246888">
                  <a:extLst>
                    <a:ext uri="{9D8B030D-6E8A-4147-A177-3AD203B41FA5}">
                      <a16:colId xmlns:a16="http://schemas.microsoft.com/office/drawing/2014/main" val="2235612210"/>
                    </a:ext>
                  </a:extLst>
                </a:gridCol>
                <a:gridCol w="246888">
                  <a:extLst>
                    <a:ext uri="{9D8B030D-6E8A-4147-A177-3AD203B41FA5}">
                      <a16:colId xmlns:a16="http://schemas.microsoft.com/office/drawing/2014/main" val="650648290"/>
                    </a:ext>
                  </a:extLst>
                </a:gridCol>
                <a:gridCol w="246888">
                  <a:extLst>
                    <a:ext uri="{9D8B030D-6E8A-4147-A177-3AD203B41FA5}">
                      <a16:colId xmlns:a16="http://schemas.microsoft.com/office/drawing/2014/main" val="3227137701"/>
                    </a:ext>
                  </a:extLst>
                </a:gridCol>
                <a:gridCol w="246888">
                  <a:extLst>
                    <a:ext uri="{9D8B030D-6E8A-4147-A177-3AD203B41FA5}">
                      <a16:colId xmlns:a16="http://schemas.microsoft.com/office/drawing/2014/main" val="3138692630"/>
                    </a:ext>
                  </a:extLst>
                </a:gridCol>
                <a:gridCol w="246888">
                  <a:extLst>
                    <a:ext uri="{9D8B030D-6E8A-4147-A177-3AD203B41FA5}">
                      <a16:colId xmlns:a16="http://schemas.microsoft.com/office/drawing/2014/main" val="3291458927"/>
                    </a:ext>
                  </a:extLst>
                </a:gridCol>
                <a:gridCol w="246888">
                  <a:extLst>
                    <a:ext uri="{9D8B030D-6E8A-4147-A177-3AD203B41FA5}">
                      <a16:colId xmlns:a16="http://schemas.microsoft.com/office/drawing/2014/main" val="3899899713"/>
                    </a:ext>
                  </a:extLst>
                </a:gridCol>
                <a:gridCol w="246888">
                  <a:extLst>
                    <a:ext uri="{9D8B030D-6E8A-4147-A177-3AD203B41FA5}">
                      <a16:colId xmlns:a16="http://schemas.microsoft.com/office/drawing/2014/main" val="1927822411"/>
                    </a:ext>
                  </a:extLst>
                </a:gridCol>
                <a:gridCol w="246888">
                  <a:extLst>
                    <a:ext uri="{9D8B030D-6E8A-4147-A177-3AD203B41FA5}">
                      <a16:colId xmlns:a16="http://schemas.microsoft.com/office/drawing/2014/main" val="435095308"/>
                    </a:ext>
                  </a:extLst>
                </a:gridCol>
                <a:gridCol w="246888">
                  <a:extLst>
                    <a:ext uri="{9D8B030D-6E8A-4147-A177-3AD203B41FA5}">
                      <a16:colId xmlns:a16="http://schemas.microsoft.com/office/drawing/2014/main" val="2728071440"/>
                    </a:ext>
                  </a:extLst>
                </a:gridCol>
                <a:gridCol w="246888">
                  <a:extLst>
                    <a:ext uri="{9D8B030D-6E8A-4147-A177-3AD203B41FA5}">
                      <a16:colId xmlns:a16="http://schemas.microsoft.com/office/drawing/2014/main" val="3198583343"/>
                    </a:ext>
                  </a:extLst>
                </a:gridCol>
                <a:gridCol w="246888">
                  <a:extLst>
                    <a:ext uri="{9D8B030D-6E8A-4147-A177-3AD203B41FA5}">
                      <a16:colId xmlns:a16="http://schemas.microsoft.com/office/drawing/2014/main" val="3812718107"/>
                    </a:ext>
                  </a:extLst>
                </a:gridCol>
                <a:gridCol w="246888">
                  <a:extLst>
                    <a:ext uri="{9D8B030D-6E8A-4147-A177-3AD203B41FA5}">
                      <a16:colId xmlns:a16="http://schemas.microsoft.com/office/drawing/2014/main" val="1087850699"/>
                    </a:ext>
                  </a:extLst>
                </a:gridCol>
                <a:gridCol w="246888">
                  <a:extLst>
                    <a:ext uri="{9D8B030D-6E8A-4147-A177-3AD203B41FA5}">
                      <a16:colId xmlns:a16="http://schemas.microsoft.com/office/drawing/2014/main" val="2080946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8119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- 2018-03-08 11:00:00 </a:t>
                      </a:r>
                      <a:r>
                        <a:rPr kumimoji="0" lang="fr-FR" sz="1000" b="0" i="0" u="none" strike="noStrike" kern="1200" cap="none" spc="0" normalizeH="0" baseline="0" noProof="0">
                          <a:ln>
                            <a:noFill/>
                          </a:ln>
                          <a:solidFill>
                            <a:prstClr val="black"/>
                          </a:solidFill>
                          <a:effectLst/>
                          <a:uLnTx/>
                          <a:uFillTx/>
                          <a:latin typeface="+mn-lt"/>
                          <a:ea typeface="+mn-ea"/>
                          <a:cs typeface="+mn-cs"/>
                        </a:rPr>
                        <a:t> 
 Chères bricoleuses, quel est le projet dont vous avez été la plus fière de réaliser ? Toute seule ou à plusieurs ?
#HomeMadeByYou #JourneedelaFemme #bricolage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25881762"/>
                  </a:ext>
                </a:extLst>
              </a:tr>
            </a:tbl>
          </a:graphicData>
        </a:graphic>
      </p:graphicFrame>
      <p:sp>
        <p:nvSpPr>
          <p:cNvPr id="4" name="Text Placeholder 3">
            <a:extLst>
              <a:ext uri="{FF2B5EF4-FFF2-40B4-BE49-F238E27FC236}">
                <a16:creationId xmlns:a16="http://schemas.microsoft.com/office/drawing/2014/main" id="{59F33DC5-06F9-4648-8184-0C9E0A29E54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44481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F9682-A762-4418-A030-E09798F6BAB2}"/>
              </a:ext>
            </a:extLst>
          </p:cNvPr>
          <p:cNvSpPr>
            <a:spLocks noGrp="1"/>
          </p:cNvSpPr>
          <p:nvPr>
            <p:ph type="title"/>
          </p:nvPr>
        </p:nvSpPr>
        <p:spPr/>
        <p:txBody>
          <a:bodyPr/>
          <a:lstStyle/>
          <a:p>
            <a:r>
              <a:rPr lang="en-US"/>
              <a:t>Facebook Own Posts Table | HG-France - 15 of 17</a:t>
            </a:r>
          </a:p>
        </p:txBody>
      </p:sp>
      <p:graphicFrame>
        <p:nvGraphicFramePr>
          <p:cNvPr id="5" name="Table Placeholder 4">
            <a:extLst>
              <a:ext uri="{FF2B5EF4-FFF2-40B4-BE49-F238E27FC236}">
                <a16:creationId xmlns:a16="http://schemas.microsoft.com/office/drawing/2014/main" id="{24D00E32-0103-4601-9CE2-ED71B883EFB0}"/>
              </a:ext>
            </a:extLst>
          </p:cNvPr>
          <p:cNvGraphicFramePr>
            <a:graphicFrameLocks noGrp="1"/>
          </p:cNvGraphicFramePr>
          <p:nvPr>
            <p:ph type="tbl" sz="quarter" idx="13"/>
            <p:extLst>
              <p:ext uri="{D42A27DB-BD31-4B8C-83A1-F6EECF244321}">
                <p14:modId xmlns:p14="http://schemas.microsoft.com/office/powerpoint/2010/main" val="3411627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93411262"/>
                    </a:ext>
                  </a:extLst>
                </a:gridCol>
                <a:gridCol w="246888">
                  <a:extLst>
                    <a:ext uri="{9D8B030D-6E8A-4147-A177-3AD203B41FA5}">
                      <a16:colId xmlns:a16="http://schemas.microsoft.com/office/drawing/2014/main" val="3633017075"/>
                    </a:ext>
                  </a:extLst>
                </a:gridCol>
                <a:gridCol w="246888">
                  <a:extLst>
                    <a:ext uri="{9D8B030D-6E8A-4147-A177-3AD203B41FA5}">
                      <a16:colId xmlns:a16="http://schemas.microsoft.com/office/drawing/2014/main" val="3240206491"/>
                    </a:ext>
                  </a:extLst>
                </a:gridCol>
                <a:gridCol w="246888">
                  <a:extLst>
                    <a:ext uri="{9D8B030D-6E8A-4147-A177-3AD203B41FA5}">
                      <a16:colId xmlns:a16="http://schemas.microsoft.com/office/drawing/2014/main" val="3657018977"/>
                    </a:ext>
                  </a:extLst>
                </a:gridCol>
                <a:gridCol w="246888">
                  <a:extLst>
                    <a:ext uri="{9D8B030D-6E8A-4147-A177-3AD203B41FA5}">
                      <a16:colId xmlns:a16="http://schemas.microsoft.com/office/drawing/2014/main" val="2106541218"/>
                    </a:ext>
                  </a:extLst>
                </a:gridCol>
                <a:gridCol w="246888">
                  <a:extLst>
                    <a:ext uri="{9D8B030D-6E8A-4147-A177-3AD203B41FA5}">
                      <a16:colId xmlns:a16="http://schemas.microsoft.com/office/drawing/2014/main" val="3575197512"/>
                    </a:ext>
                  </a:extLst>
                </a:gridCol>
                <a:gridCol w="246888">
                  <a:extLst>
                    <a:ext uri="{9D8B030D-6E8A-4147-A177-3AD203B41FA5}">
                      <a16:colId xmlns:a16="http://schemas.microsoft.com/office/drawing/2014/main" val="1595501074"/>
                    </a:ext>
                  </a:extLst>
                </a:gridCol>
                <a:gridCol w="246888">
                  <a:extLst>
                    <a:ext uri="{9D8B030D-6E8A-4147-A177-3AD203B41FA5}">
                      <a16:colId xmlns:a16="http://schemas.microsoft.com/office/drawing/2014/main" val="22707792"/>
                    </a:ext>
                  </a:extLst>
                </a:gridCol>
                <a:gridCol w="246888">
                  <a:extLst>
                    <a:ext uri="{9D8B030D-6E8A-4147-A177-3AD203B41FA5}">
                      <a16:colId xmlns:a16="http://schemas.microsoft.com/office/drawing/2014/main" val="1215359660"/>
                    </a:ext>
                  </a:extLst>
                </a:gridCol>
                <a:gridCol w="246888">
                  <a:extLst>
                    <a:ext uri="{9D8B030D-6E8A-4147-A177-3AD203B41FA5}">
                      <a16:colId xmlns:a16="http://schemas.microsoft.com/office/drawing/2014/main" val="2069347123"/>
                    </a:ext>
                  </a:extLst>
                </a:gridCol>
                <a:gridCol w="246888">
                  <a:extLst>
                    <a:ext uri="{9D8B030D-6E8A-4147-A177-3AD203B41FA5}">
                      <a16:colId xmlns:a16="http://schemas.microsoft.com/office/drawing/2014/main" val="4216730173"/>
                    </a:ext>
                  </a:extLst>
                </a:gridCol>
                <a:gridCol w="246888">
                  <a:extLst>
                    <a:ext uri="{9D8B030D-6E8A-4147-A177-3AD203B41FA5}">
                      <a16:colId xmlns:a16="http://schemas.microsoft.com/office/drawing/2014/main" val="3122884604"/>
                    </a:ext>
                  </a:extLst>
                </a:gridCol>
                <a:gridCol w="246888">
                  <a:extLst>
                    <a:ext uri="{9D8B030D-6E8A-4147-A177-3AD203B41FA5}">
                      <a16:colId xmlns:a16="http://schemas.microsoft.com/office/drawing/2014/main" val="876789259"/>
                    </a:ext>
                  </a:extLst>
                </a:gridCol>
                <a:gridCol w="246888">
                  <a:extLst>
                    <a:ext uri="{9D8B030D-6E8A-4147-A177-3AD203B41FA5}">
                      <a16:colId xmlns:a16="http://schemas.microsoft.com/office/drawing/2014/main" val="1410519072"/>
                    </a:ext>
                  </a:extLst>
                </a:gridCol>
                <a:gridCol w="246888">
                  <a:extLst>
                    <a:ext uri="{9D8B030D-6E8A-4147-A177-3AD203B41FA5}">
                      <a16:colId xmlns:a16="http://schemas.microsoft.com/office/drawing/2014/main" val="2513577465"/>
                    </a:ext>
                  </a:extLst>
                </a:gridCol>
                <a:gridCol w="246888">
                  <a:extLst>
                    <a:ext uri="{9D8B030D-6E8A-4147-A177-3AD203B41FA5}">
                      <a16:colId xmlns:a16="http://schemas.microsoft.com/office/drawing/2014/main" val="2542968716"/>
                    </a:ext>
                  </a:extLst>
                </a:gridCol>
                <a:gridCol w="246888">
                  <a:extLst>
                    <a:ext uri="{9D8B030D-6E8A-4147-A177-3AD203B41FA5}">
                      <a16:colId xmlns:a16="http://schemas.microsoft.com/office/drawing/2014/main" val="547437262"/>
                    </a:ext>
                  </a:extLst>
                </a:gridCol>
                <a:gridCol w="246888">
                  <a:extLst>
                    <a:ext uri="{9D8B030D-6E8A-4147-A177-3AD203B41FA5}">
                      <a16:colId xmlns:a16="http://schemas.microsoft.com/office/drawing/2014/main" val="569422463"/>
                    </a:ext>
                  </a:extLst>
                </a:gridCol>
                <a:gridCol w="246888">
                  <a:extLst>
                    <a:ext uri="{9D8B030D-6E8A-4147-A177-3AD203B41FA5}">
                      <a16:colId xmlns:a16="http://schemas.microsoft.com/office/drawing/2014/main" val="3563548759"/>
                    </a:ext>
                  </a:extLst>
                </a:gridCol>
                <a:gridCol w="246888">
                  <a:extLst>
                    <a:ext uri="{9D8B030D-6E8A-4147-A177-3AD203B41FA5}">
                      <a16:colId xmlns:a16="http://schemas.microsoft.com/office/drawing/2014/main" val="3265864980"/>
                    </a:ext>
                  </a:extLst>
                </a:gridCol>
                <a:gridCol w="246888">
                  <a:extLst>
                    <a:ext uri="{9D8B030D-6E8A-4147-A177-3AD203B41FA5}">
                      <a16:colId xmlns:a16="http://schemas.microsoft.com/office/drawing/2014/main" val="1782115795"/>
                    </a:ext>
                  </a:extLst>
                </a:gridCol>
                <a:gridCol w="246888">
                  <a:extLst>
                    <a:ext uri="{9D8B030D-6E8A-4147-A177-3AD203B41FA5}">
                      <a16:colId xmlns:a16="http://schemas.microsoft.com/office/drawing/2014/main" val="2088416883"/>
                    </a:ext>
                  </a:extLst>
                </a:gridCol>
                <a:gridCol w="246888">
                  <a:extLst>
                    <a:ext uri="{9D8B030D-6E8A-4147-A177-3AD203B41FA5}">
                      <a16:colId xmlns:a16="http://schemas.microsoft.com/office/drawing/2014/main" val="3827465844"/>
                    </a:ext>
                  </a:extLst>
                </a:gridCol>
                <a:gridCol w="246888">
                  <a:extLst>
                    <a:ext uri="{9D8B030D-6E8A-4147-A177-3AD203B41FA5}">
                      <a16:colId xmlns:a16="http://schemas.microsoft.com/office/drawing/2014/main" val="1501262691"/>
                    </a:ext>
                  </a:extLst>
                </a:gridCol>
                <a:gridCol w="246888">
                  <a:extLst>
                    <a:ext uri="{9D8B030D-6E8A-4147-A177-3AD203B41FA5}">
                      <a16:colId xmlns:a16="http://schemas.microsoft.com/office/drawing/2014/main" val="3049423670"/>
                    </a:ext>
                  </a:extLst>
                </a:gridCol>
                <a:gridCol w="246888">
                  <a:extLst>
                    <a:ext uri="{9D8B030D-6E8A-4147-A177-3AD203B41FA5}">
                      <a16:colId xmlns:a16="http://schemas.microsoft.com/office/drawing/2014/main" val="2560551372"/>
                    </a:ext>
                  </a:extLst>
                </a:gridCol>
                <a:gridCol w="246888">
                  <a:extLst>
                    <a:ext uri="{9D8B030D-6E8A-4147-A177-3AD203B41FA5}">
                      <a16:colId xmlns:a16="http://schemas.microsoft.com/office/drawing/2014/main" val="3585148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0342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- 2018-03-05 11:00:00 </a:t>
                      </a:r>
                      <a:r>
                        <a:rPr kumimoji="0" lang="fr-FR" sz="1000" b="0" i="0" u="none" strike="noStrike" kern="1200" cap="none" spc="0" normalizeH="0" baseline="0" noProof="0">
                          <a:ln>
                            <a:noFill/>
                          </a:ln>
                          <a:solidFill>
                            <a:prstClr val="black"/>
                          </a:solidFill>
                          <a:effectLst/>
                          <a:uLnTx/>
                          <a:uFillTx/>
                          <a:latin typeface="+mn-lt"/>
                          <a:ea typeface="+mn-ea"/>
                          <a:cs typeface="+mn-cs"/>
                        </a:rPr>
                        <a:t> 
 Fabriquez de vos propres mains un vase original pour vos fleurs. #HomeMadeByYou #DIY #bricolage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78308296"/>
                  </a:ext>
                </a:extLst>
              </a:tr>
            </a:tbl>
          </a:graphicData>
        </a:graphic>
      </p:graphicFrame>
      <p:sp>
        <p:nvSpPr>
          <p:cNvPr id="4" name="Text Placeholder 3">
            <a:extLst>
              <a:ext uri="{FF2B5EF4-FFF2-40B4-BE49-F238E27FC236}">
                <a16:creationId xmlns:a16="http://schemas.microsoft.com/office/drawing/2014/main" id="{3EC2E4AE-E318-4C17-8F94-F5E1765D86B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60291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FC748-6AE8-43AA-A242-9A3C792DE14B}"/>
              </a:ext>
            </a:extLst>
          </p:cNvPr>
          <p:cNvSpPr>
            <a:spLocks noGrp="1"/>
          </p:cNvSpPr>
          <p:nvPr>
            <p:ph type="title"/>
          </p:nvPr>
        </p:nvSpPr>
        <p:spPr/>
        <p:txBody>
          <a:bodyPr/>
          <a:lstStyle/>
          <a:p>
            <a:r>
              <a:rPr lang="en-US"/>
              <a:t>Facebook Own Posts Table | HG-France - 16 of 17</a:t>
            </a:r>
          </a:p>
        </p:txBody>
      </p:sp>
      <p:graphicFrame>
        <p:nvGraphicFramePr>
          <p:cNvPr id="5" name="Table Placeholder 4">
            <a:extLst>
              <a:ext uri="{FF2B5EF4-FFF2-40B4-BE49-F238E27FC236}">
                <a16:creationId xmlns:a16="http://schemas.microsoft.com/office/drawing/2014/main" id="{6E6CBC6B-35AF-42B8-955C-1ED78D51C1D4}"/>
              </a:ext>
            </a:extLst>
          </p:cNvPr>
          <p:cNvGraphicFramePr>
            <a:graphicFrameLocks noGrp="1"/>
          </p:cNvGraphicFramePr>
          <p:nvPr>
            <p:ph type="tbl" sz="quarter" idx="13"/>
            <p:extLst>
              <p:ext uri="{D42A27DB-BD31-4B8C-83A1-F6EECF244321}">
                <p14:modId xmlns:p14="http://schemas.microsoft.com/office/powerpoint/2010/main" val="826922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42082582"/>
                    </a:ext>
                  </a:extLst>
                </a:gridCol>
                <a:gridCol w="246888">
                  <a:extLst>
                    <a:ext uri="{9D8B030D-6E8A-4147-A177-3AD203B41FA5}">
                      <a16:colId xmlns:a16="http://schemas.microsoft.com/office/drawing/2014/main" val="3148707426"/>
                    </a:ext>
                  </a:extLst>
                </a:gridCol>
                <a:gridCol w="246888">
                  <a:extLst>
                    <a:ext uri="{9D8B030D-6E8A-4147-A177-3AD203B41FA5}">
                      <a16:colId xmlns:a16="http://schemas.microsoft.com/office/drawing/2014/main" val="2287136195"/>
                    </a:ext>
                  </a:extLst>
                </a:gridCol>
                <a:gridCol w="246888">
                  <a:extLst>
                    <a:ext uri="{9D8B030D-6E8A-4147-A177-3AD203B41FA5}">
                      <a16:colId xmlns:a16="http://schemas.microsoft.com/office/drawing/2014/main" val="2959211240"/>
                    </a:ext>
                  </a:extLst>
                </a:gridCol>
                <a:gridCol w="246888">
                  <a:extLst>
                    <a:ext uri="{9D8B030D-6E8A-4147-A177-3AD203B41FA5}">
                      <a16:colId xmlns:a16="http://schemas.microsoft.com/office/drawing/2014/main" val="2075164746"/>
                    </a:ext>
                  </a:extLst>
                </a:gridCol>
                <a:gridCol w="246888">
                  <a:extLst>
                    <a:ext uri="{9D8B030D-6E8A-4147-A177-3AD203B41FA5}">
                      <a16:colId xmlns:a16="http://schemas.microsoft.com/office/drawing/2014/main" val="540136026"/>
                    </a:ext>
                  </a:extLst>
                </a:gridCol>
                <a:gridCol w="246888">
                  <a:extLst>
                    <a:ext uri="{9D8B030D-6E8A-4147-A177-3AD203B41FA5}">
                      <a16:colId xmlns:a16="http://schemas.microsoft.com/office/drawing/2014/main" val="2700209366"/>
                    </a:ext>
                  </a:extLst>
                </a:gridCol>
                <a:gridCol w="246888">
                  <a:extLst>
                    <a:ext uri="{9D8B030D-6E8A-4147-A177-3AD203B41FA5}">
                      <a16:colId xmlns:a16="http://schemas.microsoft.com/office/drawing/2014/main" val="1105007098"/>
                    </a:ext>
                  </a:extLst>
                </a:gridCol>
                <a:gridCol w="246888">
                  <a:extLst>
                    <a:ext uri="{9D8B030D-6E8A-4147-A177-3AD203B41FA5}">
                      <a16:colId xmlns:a16="http://schemas.microsoft.com/office/drawing/2014/main" val="1570355929"/>
                    </a:ext>
                  </a:extLst>
                </a:gridCol>
                <a:gridCol w="246888">
                  <a:extLst>
                    <a:ext uri="{9D8B030D-6E8A-4147-A177-3AD203B41FA5}">
                      <a16:colId xmlns:a16="http://schemas.microsoft.com/office/drawing/2014/main" val="3717104854"/>
                    </a:ext>
                  </a:extLst>
                </a:gridCol>
                <a:gridCol w="246888">
                  <a:extLst>
                    <a:ext uri="{9D8B030D-6E8A-4147-A177-3AD203B41FA5}">
                      <a16:colId xmlns:a16="http://schemas.microsoft.com/office/drawing/2014/main" val="3108658372"/>
                    </a:ext>
                  </a:extLst>
                </a:gridCol>
                <a:gridCol w="246888">
                  <a:extLst>
                    <a:ext uri="{9D8B030D-6E8A-4147-A177-3AD203B41FA5}">
                      <a16:colId xmlns:a16="http://schemas.microsoft.com/office/drawing/2014/main" val="3747662459"/>
                    </a:ext>
                  </a:extLst>
                </a:gridCol>
                <a:gridCol w="246888">
                  <a:extLst>
                    <a:ext uri="{9D8B030D-6E8A-4147-A177-3AD203B41FA5}">
                      <a16:colId xmlns:a16="http://schemas.microsoft.com/office/drawing/2014/main" val="3649277267"/>
                    </a:ext>
                  </a:extLst>
                </a:gridCol>
                <a:gridCol w="246888">
                  <a:extLst>
                    <a:ext uri="{9D8B030D-6E8A-4147-A177-3AD203B41FA5}">
                      <a16:colId xmlns:a16="http://schemas.microsoft.com/office/drawing/2014/main" val="3913957871"/>
                    </a:ext>
                  </a:extLst>
                </a:gridCol>
                <a:gridCol w="246888">
                  <a:extLst>
                    <a:ext uri="{9D8B030D-6E8A-4147-A177-3AD203B41FA5}">
                      <a16:colId xmlns:a16="http://schemas.microsoft.com/office/drawing/2014/main" val="1324471622"/>
                    </a:ext>
                  </a:extLst>
                </a:gridCol>
                <a:gridCol w="246888">
                  <a:extLst>
                    <a:ext uri="{9D8B030D-6E8A-4147-A177-3AD203B41FA5}">
                      <a16:colId xmlns:a16="http://schemas.microsoft.com/office/drawing/2014/main" val="2488221443"/>
                    </a:ext>
                  </a:extLst>
                </a:gridCol>
                <a:gridCol w="246888">
                  <a:extLst>
                    <a:ext uri="{9D8B030D-6E8A-4147-A177-3AD203B41FA5}">
                      <a16:colId xmlns:a16="http://schemas.microsoft.com/office/drawing/2014/main" val="3939551544"/>
                    </a:ext>
                  </a:extLst>
                </a:gridCol>
                <a:gridCol w="246888">
                  <a:extLst>
                    <a:ext uri="{9D8B030D-6E8A-4147-A177-3AD203B41FA5}">
                      <a16:colId xmlns:a16="http://schemas.microsoft.com/office/drawing/2014/main" val="2390359530"/>
                    </a:ext>
                  </a:extLst>
                </a:gridCol>
                <a:gridCol w="246888">
                  <a:extLst>
                    <a:ext uri="{9D8B030D-6E8A-4147-A177-3AD203B41FA5}">
                      <a16:colId xmlns:a16="http://schemas.microsoft.com/office/drawing/2014/main" val="3971291222"/>
                    </a:ext>
                  </a:extLst>
                </a:gridCol>
                <a:gridCol w="246888">
                  <a:extLst>
                    <a:ext uri="{9D8B030D-6E8A-4147-A177-3AD203B41FA5}">
                      <a16:colId xmlns:a16="http://schemas.microsoft.com/office/drawing/2014/main" val="1870676597"/>
                    </a:ext>
                  </a:extLst>
                </a:gridCol>
                <a:gridCol w="246888">
                  <a:extLst>
                    <a:ext uri="{9D8B030D-6E8A-4147-A177-3AD203B41FA5}">
                      <a16:colId xmlns:a16="http://schemas.microsoft.com/office/drawing/2014/main" val="4210816197"/>
                    </a:ext>
                  </a:extLst>
                </a:gridCol>
                <a:gridCol w="246888">
                  <a:extLst>
                    <a:ext uri="{9D8B030D-6E8A-4147-A177-3AD203B41FA5}">
                      <a16:colId xmlns:a16="http://schemas.microsoft.com/office/drawing/2014/main" val="1502453471"/>
                    </a:ext>
                  </a:extLst>
                </a:gridCol>
                <a:gridCol w="246888">
                  <a:extLst>
                    <a:ext uri="{9D8B030D-6E8A-4147-A177-3AD203B41FA5}">
                      <a16:colId xmlns:a16="http://schemas.microsoft.com/office/drawing/2014/main" val="769999393"/>
                    </a:ext>
                  </a:extLst>
                </a:gridCol>
                <a:gridCol w="246888">
                  <a:extLst>
                    <a:ext uri="{9D8B030D-6E8A-4147-A177-3AD203B41FA5}">
                      <a16:colId xmlns:a16="http://schemas.microsoft.com/office/drawing/2014/main" val="328591536"/>
                    </a:ext>
                  </a:extLst>
                </a:gridCol>
                <a:gridCol w="246888">
                  <a:extLst>
                    <a:ext uri="{9D8B030D-6E8A-4147-A177-3AD203B41FA5}">
                      <a16:colId xmlns:a16="http://schemas.microsoft.com/office/drawing/2014/main" val="1756216850"/>
                    </a:ext>
                  </a:extLst>
                </a:gridCol>
                <a:gridCol w="246888">
                  <a:extLst>
                    <a:ext uri="{9D8B030D-6E8A-4147-A177-3AD203B41FA5}">
                      <a16:colId xmlns:a16="http://schemas.microsoft.com/office/drawing/2014/main" val="4161228527"/>
                    </a:ext>
                  </a:extLst>
                </a:gridCol>
                <a:gridCol w="246888">
                  <a:extLst>
                    <a:ext uri="{9D8B030D-6E8A-4147-A177-3AD203B41FA5}">
                      <a16:colId xmlns:a16="http://schemas.microsoft.com/office/drawing/2014/main" val="4130572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79213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- 2018-03-04 11:00:00 </a:t>
                      </a:r>
                      <a:r>
                        <a:rPr kumimoji="0" lang="fr-FR" sz="1000" b="0" i="0" u="none" strike="noStrike" kern="1200" cap="none" spc="0" normalizeH="0" baseline="0" noProof="0">
                          <a:ln>
                            <a:noFill/>
                          </a:ln>
                          <a:solidFill>
                            <a:prstClr val="black"/>
                          </a:solidFill>
                          <a:effectLst/>
                          <a:uLnTx/>
                          <a:uFillTx/>
                          <a:latin typeface="+mn-lt"/>
                          <a:ea typeface="+mn-ea"/>
                          <a:cs typeface="+mn-cs"/>
                        </a:rPr>
                        <a:t> 
 Dire à votre grand-mère que vous l’aimez, c’est bien.
Avec un cadeau personnalisé, c’est encore mieux !
Montrez-nous les plus belles créations pour la fête des grands-mères.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53068970"/>
                  </a:ext>
                </a:extLst>
              </a:tr>
            </a:tbl>
          </a:graphicData>
        </a:graphic>
      </p:graphicFrame>
      <p:sp>
        <p:nvSpPr>
          <p:cNvPr id="4" name="Text Placeholder 3">
            <a:extLst>
              <a:ext uri="{FF2B5EF4-FFF2-40B4-BE49-F238E27FC236}">
                <a16:creationId xmlns:a16="http://schemas.microsoft.com/office/drawing/2014/main" id="{49D74747-678E-4C1B-A711-D7A299BB928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99994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AA0C-2B11-4305-81C6-6B89233F088C}"/>
              </a:ext>
            </a:extLst>
          </p:cNvPr>
          <p:cNvSpPr>
            <a:spLocks noGrp="1"/>
          </p:cNvSpPr>
          <p:nvPr>
            <p:ph type="title"/>
          </p:nvPr>
        </p:nvSpPr>
        <p:spPr/>
        <p:txBody>
          <a:bodyPr/>
          <a:lstStyle/>
          <a:p>
            <a:r>
              <a:rPr lang="en-US"/>
              <a:t>Facebook Own Posts Table | HG-France - 17 of 17</a:t>
            </a:r>
          </a:p>
        </p:txBody>
      </p:sp>
      <p:graphicFrame>
        <p:nvGraphicFramePr>
          <p:cNvPr id="5" name="Table Placeholder 4">
            <a:extLst>
              <a:ext uri="{FF2B5EF4-FFF2-40B4-BE49-F238E27FC236}">
                <a16:creationId xmlns:a16="http://schemas.microsoft.com/office/drawing/2014/main" id="{B48A49F3-A672-4062-86D6-CC67B37C7359}"/>
              </a:ext>
            </a:extLst>
          </p:cNvPr>
          <p:cNvGraphicFramePr>
            <a:graphicFrameLocks noGrp="1"/>
          </p:cNvGraphicFramePr>
          <p:nvPr>
            <p:ph type="tbl" sz="quarter" idx="13"/>
            <p:extLst>
              <p:ext uri="{D42A27DB-BD31-4B8C-83A1-F6EECF244321}">
                <p14:modId xmlns:p14="http://schemas.microsoft.com/office/powerpoint/2010/main" val="596165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8141496"/>
                    </a:ext>
                  </a:extLst>
                </a:gridCol>
                <a:gridCol w="246888">
                  <a:extLst>
                    <a:ext uri="{9D8B030D-6E8A-4147-A177-3AD203B41FA5}">
                      <a16:colId xmlns:a16="http://schemas.microsoft.com/office/drawing/2014/main" val="3655618777"/>
                    </a:ext>
                  </a:extLst>
                </a:gridCol>
                <a:gridCol w="246888">
                  <a:extLst>
                    <a:ext uri="{9D8B030D-6E8A-4147-A177-3AD203B41FA5}">
                      <a16:colId xmlns:a16="http://schemas.microsoft.com/office/drawing/2014/main" val="2662449137"/>
                    </a:ext>
                  </a:extLst>
                </a:gridCol>
                <a:gridCol w="246888">
                  <a:extLst>
                    <a:ext uri="{9D8B030D-6E8A-4147-A177-3AD203B41FA5}">
                      <a16:colId xmlns:a16="http://schemas.microsoft.com/office/drawing/2014/main" val="2421410353"/>
                    </a:ext>
                  </a:extLst>
                </a:gridCol>
                <a:gridCol w="246888">
                  <a:extLst>
                    <a:ext uri="{9D8B030D-6E8A-4147-A177-3AD203B41FA5}">
                      <a16:colId xmlns:a16="http://schemas.microsoft.com/office/drawing/2014/main" val="2974929999"/>
                    </a:ext>
                  </a:extLst>
                </a:gridCol>
                <a:gridCol w="246888">
                  <a:extLst>
                    <a:ext uri="{9D8B030D-6E8A-4147-A177-3AD203B41FA5}">
                      <a16:colId xmlns:a16="http://schemas.microsoft.com/office/drawing/2014/main" val="4061706962"/>
                    </a:ext>
                  </a:extLst>
                </a:gridCol>
                <a:gridCol w="246888">
                  <a:extLst>
                    <a:ext uri="{9D8B030D-6E8A-4147-A177-3AD203B41FA5}">
                      <a16:colId xmlns:a16="http://schemas.microsoft.com/office/drawing/2014/main" val="616680238"/>
                    </a:ext>
                  </a:extLst>
                </a:gridCol>
                <a:gridCol w="246888">
                  <a:extLst>
                    <a:ext uri="{9D8B030D-6E8A-4147-A177-3AD203B41FA5}">
                      <a16:colId xmlns:a16="http://schemas.microsoft.com/office/drawing/2014/main" val="1816687560"/>
                    </a:ext>
                  </a:extLst>
                </a:gridCol>
                <a:gridCol w="246888">
                  <a:extLst>
                    <a:ext uri="{9D8B030D-6E8A-4147-A177-3AD203B41FA5}">
                      <a16:colId xmlns:a16="http://schemas.microsoft.com/office/drawing/2014/main" val="320180167"/>
                    </a:ext>
                  </a:extLst>
                </a:gridCol>
                <a:gridCol w="246888">
                  <a:extLst>
                    <a:ext uri="{9D8B030D-6E8A-4147-A177-3AD203B41FA5}">
                      <a16:colId xmlns:a16="http://schemas.microsoft.com/office/drawing/2014/main" val="4026537113"/>
                    </a:ext>
                  </a:extLst>
                </a:gridCol>
                <a:gridCol w="246888">
                  <a:extLst>
                    <a:ext uri="{9D8B030D-6E8A-4147-A177-3AD203B41FA5}">
                      <a16:colId xmlns:a16="http://schemas.microsoft.com/office/drawing/2014/main" val="1377532812"/>
                    </a:ext>
                  </a:extLst>
                </a:gridCol>
                <a:gridCol w="246888">
                  <a:extLst>
                    <a:ext uri="{9D8B030D-6E8A-4147-A177-3AD203B41FA5}">
                      <a16:colId xmlns:a16="http://schemas.microsoft.com/office/drawing/2014/main" val="3407166246"/>
                    </a:ext>
                  </a:extLst>
                </a:gridCol>
                <a:gridCol w="246888">
                  <a:extLst>
                    <a:ext uri="{9D8B030D-6E8A-4147-A177-3AD203B41FA5}">
                      <a16:colId xmlns:a16="http://schemas.microsoft.com/office/drawing/2014/main" val="2458647450"/>
                    </a:ext>
                  </a:extLst>
                </a:gridCol>
                <a:gridCol w="246888">
                  <a:extLst>
                    <a:ext uri="{9D8B030D-6E8A-4147-A177-3AD203B41FA5}">
                      <a16:colId xmlns:a16="http://schemas.microsoft.com/office/drawing/2014/main" val="803164873"/>
                    </a:ext>
                  </a:extLst>
                </a:gridCol>
                <a:gridCol w="246888">
                  <a:extLst>
                    <a:ext uri="{9D8B030D-6E8A-4147-A177-3AD203B41FA5}">
                      <a16:colId xmlns:a16="http://schemas.microsoft.com/office/drawing/2014/main" val="2510450912"/>
                    </a:ext>
                  </a:extLst>
                </a:gridCol>
                <a:gridCol w="246888">
                  <a:extLst>
                    <a:ext uri="{9D8B030D-6E8A-4147-A177-3AD203B41FA5}">
                      <a16:colId xmlns:a16="http://schemas.microsoft.com/office/drawing/2014/main" val="1071365850"/>
                    </a:ext>
                  </a:extLst>
                </a:gridCol>
                <a:gridCol w="246888">
                  <a:extLst>
                    <a:ext uri="{9D8B030D-6E8A-4147-A177-3AD203B41FA5}">
                      <a16:colId xmlns:a16="http://schemas.microsoft.com/office/drawing/2014/main" val="732555683"/>
                    </a:ext>
                  </a:extLst>
                </a:gridCol>
                <a:gridCol w="246888">
                  <a:extLst>
                    <a:ext uri="{9D8B030D-6E8A-4147-A177-3AD203B41FA5}">
                      <a16:colId xmlns:a16="http://schemas.microsoft.com/office/drawing/2014/main" val="2070904007"/>
                    </a:ext>
                  </a:extLst>
                </a:gridCol>
                <a:gridCol w="246888">
                  <a:extLst>
                    <a:ext uri="{9D8B030D-6E8A-4147-A177-3AD203B41FA5}">
                      <a16:colId xmlns:a16="http://schemas.microsoft.com/office/drawing/2014/main" val="30242023"/>
                    </a:ext>
                  </a:extLst>
                </a:gridCol>
                <a:gridCol w="246888">
                  <a:extLst>
                    <a:ext uri="{9D8B030D-6E8A-4147-A177-3AD203B41FA5}">
                      <a16:colId xmlns:a16="http://schemas.microsoft.com/office/drawing/2014/main" val="2934971023"/>
                    </a:ext>
                  </a:extLst>
                </a:gridCol>
                <a:gridCol w="246888">
                  <a:extLst>
                    <a:ext uri="{9D8B030D-6E8A-4147-A177-3AD203B41FA5}">
                      <a16:colId xmlns:a16="http://schemas.microsoft.com/office/drawing/2014/main" val="2809707366"/>
                    </a:ext>
                  </a:extLst>
                </a:gridCol>
                <a:gridCol w="246888">
                  <a:extLst>
                    <a:ext uri="{9D8B030D-6E8A-4147-A177-3AD203B41FA5}">
                      <a16:colId xmlns:a16="http://schemas.microsoft.com/office/drawing/2014/main" val="1497750871"/>
                    </a:ext>
                  </a:extLst>
                </a:gridCol>
                <a:gridCol w="246888">
                  <a:extLst>
                    <a:ext uri="{9D8B030D-6E8A-4147-A177-3AD203B41FA5}">
                      <a16:colId xmlns:a16="http://schemas.microsoft.com/office/drawing/2014/main" val="2373461780"/>
                    </a:ext>
                  </a:extLst>
                </a:gridCol>
                <a:gridCol w="246888">
                  <a:extLst>
                    <a:ext uri="{9D8B030D-6E8A-4147-A177-3AD203B41FA5}">
                      <a16:colId xmlns:a16="http://schemas.microsoft.com/office/drawing/2014/main" val="3056215255"/>
                    </a:ext>
                  </a:extLst>
                </a:gridCol>
                <a:gridCol w="246888">
                  <a:extLst>
                    <a:ext uri="{9D8B030D-6E8A-4147-A177-3AD203B41FA5}">
                      <a16:colId xmlns:a16="http://schemas.microsoft.com/office/drawing/2014/main" val="1933499205"/>
                    </a:ext>
                  </a:extLst>
                </a:gridCol>
                <a:gridCol w="246888">
                  <a:extLst>
                    <a:ext uri="{9D8B030D-6E8A-4147-A177-3AD203B41FA5}">
                      <a16:colId xmlns:a16="http://schemas.microsoft.com/office/drawing/2014/main" val="1576536853"/>
                    </a:ext>
                  </a:extLst>
                </a:gridCol>
                <a:gridCol w="246888">
                  <a:extLst>
                    <a:ext uri="{9D8B030D-6E8A-4147-A177-3AD203B41FA5}">
                      <a16:colId xmlns:a16="http://schemas.microsoft.com/office/drawing/2014/main" val="35910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098646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- 2018-03-01 11:00:00 </a:t>
                      </a:r>
                      <a:r>
                        <a:rPr kumimoji="0" lang="fr-FR" sz="1000" b="0" i="0" u="none" strike="noStrike" kern="1200" cap="none" spc="0" normalizeH="0" baseline="0" noProof="0">
                          <a:ln>
                            <a:noFill/>
                          </a:ln>
                          <a:solidFill>
                            <a:prstClr val="black"/>
                          </a:solidFill>
                          <a:effectLst/>
                          <a:uLnTx/>
                          <a:uFillTx/>
                          <a:latin typeface="+mn-lt"/>
                          <a:ea typeface="+mn-ea"/>
                          <a:cs typeface="+mn-cs"/>
                        </a:rPr>
                        <a:t> 
 Savez-vous qu'aujourd'hui c'est la journée internationale du compliment ? #HomeMadeByYou #JourneeDuCompliment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25937182"/>
                  </a:ext>
                </a:extLst>
              </a:tr>
            </a:tbl>
          </a:graphicData>
        </a:graphic>
      </p:graphicFrame>
      <p:sp>
        <p:nvSpPr>
          <p:cNvPr id="4" name="Text Placeholder 3">
            <a:extLst>
              <a:ext uri="{FF2B5EF4-FFF2-40B4-BE49-F238E27FC236}">
                <a16:creationId xmlns:a16="http://schemas.microsoft.com/office/drawing/2014/main" id="{FEA3433F-E500-4C64-A181-9606FB151C6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737404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403B-1367-427A-BA4B-60CFF59C4787}"/>
              </a:ext>
            </a:extLst>
          </p:cNvPr>
          <p:cNvSpPr>
            <a:spLocks noGrp="1"/>
          </p:cNvSpPr>
          <p:nvPr>
            <p:ph type="title"/>
          </p:nvPr>
        </p:nvSpPr>
        <p:spPr/>
        <p:txBody>
          <a:bodyPr/>
          <a:lstStyle/>
          <a:p>
            <a:r>
              <a:rPr lang="en-US"/>
              <a:t>Facebook Reach | HG-France</a:t>
            </a:r>
          </a:p>
        </p:txBody>
      </p:sp>
      <p:graphicFrame>
        <p:nvGraphicFramePr>
          <p:cNvPr id="6" name="Chart Placeholder 5">
            <a:extLst>
              <a:ext uri="{FF2B5EF4-FFF2-40B4-BE49-F238E27FC236}">
                <a16:creationId xmlns:a16="http://schemas.microsoft.com/office/drawing/2014/main" id="{F0392E30-09A8-4B40-89B5-1032ABCDBA2F}"/>
              </a:ext>
            </a:extLst>
          </p:cNvPr>
          <p:cNvGraphicFramePr>
            <a:graphicFrameLocks noGrp="1"/>
          </p:cNvGraphicFramePr>
          <p:nvPr>
            <p:ph type="chart" sz="quarter" idx="13"/>
            <p:extLst>
              <p:ext uri="{D42A27DB-BD31-4B8C-83A1-F6EECF244321}">
                <p14:modId xmlns:p14="http://schemas.microsoft.com/office/powerpoint/2010/main" val="15789563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ECBCD1-54A4-4E83-A29B-74B1030FFB0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AAC9B94-4F21-49F4-A3F8-89AA3403E5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7747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26CE-DF60-4592-9533-D5E630130430}"/>
              </a:ext>
            </a:extLst>
          </p:cNvPr>
          <p:cNvSpPr>
            <a:spLocks noGrp="1"/>
          </p:cNvSpPr>
          <p:nvPr>
            <p:ph type="title"/>
          </p:nvPr>
        </p:nvSpPr>
        <p:spPr/>
        <p:txBody>
          <a:bodyPr/>
          <a:lstStyle/>
          <a:p>
            <a:r>
              <a:rPr lang="en-US"/>
              <a:t>Facebook Page Post Reach Table | HG-France</a:t>
            </a:r>
          </a:p>
        </p:txBody>
      </p:sp>
      <p:graphicFrame>
        <p:nvGraphicFramePr>
          <p:cNvPr id="5" name="Table Placeholder 4">
            <a:extLst>
              <a:ext uri="{FF2B5EF4-FFF2-40B4-BE49-F238E27FC236}">
                <a16:creationId xmlns:a16="http://schemas.microsoft.com/office/drawing/2014/main" id="{283530C0-1836-4BCA-A5FC-20039501BD41}"/>
              </a:ext>
            </a:extLst>
          </p:cNvPr>
          <p:cNvGraphicFramePr>
            <a:graphicFrameLocks noGrp="1"/>
          </p:cNvGraphicFramePr>
          <p:nvPr>
            <p:ph type="tbl" sz="quarter" idx="13"/>
            <p:extLst>
              <p:ext uri="{D42A27DB-BD31-4B8C-83A1-F6EECF244321}">
                <p14:modId xmlns:p14="http://schemas.microsoft.com/office/powerpoint/2010/main" val="360336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471035"/>
                    </a:ext>
                  </a:extLst>
                </a:gridCol>
                <a:gridCol w="1645920">
                  <a:extLst>
                    <a:ext uri="{9D8B030D-6E8A-4147-A177-3AD203B41FA5}">
                      <a16:colId xmlns:a16="http://schemas.microsoft.com/office/drawing/2014/main" val="1888761804"/>
                    </a:ext>
                  </a:extLst>
                </a:gridCol>
                <a:gridCol w="1645920">
                  <a:extLst>
                    <a:ext uri="{9D8B030D-6E8A-4147-A177-3AD203B41FA5}">
                      <a16:colId xmlns:a16="http://schemas.microsoft.com/office/drawing/2014/main" val="2413320295"/>
                    </a:ext>
                  </a:extLst>
                </a:gridCol>
                <a:gridCol w="1645920">
                  <a:extLst>
                    <a:ext uri="{9D8B030D-6E8A-4147-A177-3AD203B41FA5}">
                      <a16:colId xmlns:a16="http://schemas.microsoft.com/office/drawing/2014/main" val="1964278561"/>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2953411588"/>
                  </a:ext>
                </a:extLst>
              </a:tr>
              <a:tr h="370840">
                <a:tc>
                  <a:txBody>
                    <a:bodyPr/>
                    <a:lstStyle/>
                    <a:p>
                      <a:r>
                        <a:rPr lang="en-US" sz="1000"/>
                        <a:t>Bosch Bricolage &amp; Jardinage France</a:t>
                      </a:r>
                    </a:p>
                  </a:txBody>
                  <a:tcPr/>
                </a:tc>
                <a:tc>
                  <a:txBody>
                    <a:bodyPr/>
                    <a:lstStyle/>
                    <a:p>
                      <a:r>
                        <a:rPr lang="en-US" sz="1000"/>
                        <a:t>723</a:t>
                      </a:r>
                    </a:p>
                  </a:txBody>
                  <a:tcPr/>
                </a:tc>
                <a:tc>
                  <a:txBody>
                    <a:bodyPr/>
                    <a:lstStyle/>
                    <a:p>
                      <a:r>
                        <a:rPr lang="en-US" sz="1000"/>
                        <a:t>11205</a:t>
                      </a:r>
                    </a:p>
                  </a:txBody>
                  <a:tcPr/>
                </a:tc>
                <a:tc>
                  <a:txBody>
                    <a:bodyPr/>
                    <a:lstStyle/>
                    <a:p>
                      <a:r>
                        <a:rPr lang="en-US" sz="1000"/>
                        <a:t>37155</a:t>
                      </a:r>
                    </a:p>
                  </a:txBody>
                  <a:tcPr/>
                </a:tc>
                <a:extLst>
                  <a:ext uri="{0D108BD9-81ED-4DB2-BD59-A6C34878D82A}">
                    <a16:rowId xmlns:a16="http://schemas.microsoft.com/office/drawing/2014/main" val="2762965322"/>
                  </a:ext>
                </a:extLst>
              </a:tr>
            </a:tbl>
          </a:graphicData>
        </a:graphic>
      </p:graphicFrame>
      <p:sp>
        <p:nvSpPr>
          <p:cNvPr id="4" name="Text Placeholder 3">
            <a:extLst>
              <a:ext uri="{FF2B5EF4-FFF2-40B4-BE49-F238E27FC236}">
                <a16:creationId xmlns:a16="http://schemas.microsoft.com/office/drawing/2014/main" id="{B97E22F6-9A2E-4741-9C3F-0F9D1A94423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7919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DC2CC-45D2-4786-8A16-9B9E43F5A01F}"/>
              </a:ext>
            </a:extLst>
          </p:cNvPr>
          <p:cNvSpPr>
            <a:spLocks noGrp="1"/>
          </p:cNvSpPr>
          <p:nvPr>
            <p:ph type="title"/>
          </p:nvPr>
        </p:nvSpPr>
        <p:spPr/>
        <p:txBody>
          <a:bodyPr/>
          <a:lstStyle/>
          <a:p>
            <a:r>
              <a:rPr lang="en-US"/>
              <a:t>Facebook Impressions | HG-France</a:t>
            </a:r>
          </a:p>
        </p:txBody>
      </p:sp>
      <p:graphicFrame>
        <p:nvGraphicFramePr>
          <p:cNvPr id="6" name="Chart Placeholder 5">
            <a:extLst>
              <a:ext uri="{FF2B5EF4-FFF2-40B4-BE49-F238E27FC236}">
                <a16:creationId xmlns:a16="http://schemas.microsoft.com/office/drawing/2014/main" id="{014D029A-F327-410B-8B61-5C3E1E3D83F2}"/>
              </a:ext>
            </a:extLst>
          </p:cNvPr>
          <p:cNvGraphicFramePr>
            <a:graphicFrameLocks noGrp="1"/>
          </p:cNvGraphicFramePr>
          <p:nvPr>
            <p:ph type="chart" sz="quarter" idx="13"/>
            <p:extLst>
              <p:ext uri="{D42A27DB-BD31-4B8C-83A1-F6EECF244321}">
                <p14:modId xmlns:p14="http://schemas.microsoft.com/office/powerpoint/2010/main" val="4189285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ECDD54-CF03-48D5-81ED-1C9AA94A514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4D0121B-9DFD-44DC-9BE2-D2D79CFE17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92247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7FD8A-605D-4EF3-92B6-EFF09FD90B0C}"/>
              </a:ext>
            </a:extLst>
          </p:cNvPr>
          <p:cNvSpPr>
            <a:spLocks noGrp="1"/>
          </p:cNvSpPr>
          <p:nvPr>
            <p:ph type="title"/>
          </p:nvPr>
        </p:nvSpPr>
        <p:spPr/>
        <p:txBody>
          <a:bodyPr/>
          <a:lstStyle/>
          <a:p>
            <a:r>
              <a:rPr lang="en-US"/>
              <a:t>Facebook User Posts | HG-France</a:t>
            </a:r>
          </a:p>
        </p:txBody>
      </p:sp>
      <p:graphicFrame>
        <p:nvGraphicFramePr>
          <p:cNvPr id="6" name="Chart Placeholder 5">
            <a:extLst>
              <a:ext uri="{FF2B5EF4-FFF2-40B4-BE49-F238E27FC236}">
                <a16:creationId xmlns:a16="http://schemas.microsoft.com/office/drawing/2014/main" id="{442A5D99-E96E-4053-B42D-5B4E98F65100}"/>
              </a:ext>
            </a:extLst>
          </p:cNvPr>
          <p:cNvGraphicFramePr>
            <a:graphicFrameLocks noGrp="1"/>
          </p:cNvGraphicFramePr>
          <p:nvPr>
            <p:ph type="chart" sz="quarter" idx="13"/>
            <p:extLst>
              <p:ext uri="{D42A27DB-BD31-4B8C-83A1-F6EECF244321}">
                <p14:modId xmlns:p14="http://schemas.microsoft.com/office/powerpoint/2010/main" val="3514231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9442C2-E263-46C6-9442-906919C0927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11BE030-D627-46EA-8A89-5185FE67DE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5464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E0891-F84E-45A2-8BFC-8CE6B63B7BF2}"/>
              </a:ext>
            </a:extLst>
          </p:cNvPr>
          <p:cNvSpPr>
            <a:spLocks noGrp="1"/>
          </p:cNvSpPr>
          <p:nvPr>
            <p:ph type="title"/>
          </p:nvPr>
        </p:nvSpPr>
        <p:spPr/>
        <p:txBody>
          <a:bodyPr/>
          <a:lstStyle/>
          <a:p>
            <a:r>
              <a:rPr lang="en-US"/>
              <a:t>Facebook Response Times | HG-France</a:t>
            </a:r>
          </a:p>
        </p:txBody>
      </p:sp>
      <p:graphicFrame>
        <p:nvGraphicFramePr>
          <p:cNvPr id="6" name="Chart Placeholder 5">
            <a:extLst>
              <a:ext uri="{FF2B5EF4-FFF2-40B4-BE49-F238E27FC236}">
                <a16:creationId xmlns:a16="http://schemas.microsoft.com/office/drawing/2014/main" id="{C8909D9D-E1FB-48EF-9577-19D57F0941D8}"/>
              </a:ext>
            </a:extLst>
          </p:cNvPr>
          <p:cNvGraphicFramePr>
            <a:graphicFrameLocks noGrp="1"/>
          </p:cNvGraphicFramePr>
          <p:nvPr>
            <p:ph type="chart" sz="quarter" idx="13"/>
            <p:extLst>
              <p:ext uri="{D42A27DB-BD31-4B8C-83A1-F6EECF244321}">
                <p14:modId xmlns:p14="http://schemas.microsoft.com/office/powerpoint/2010/main" val="4065392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8F7C61-099C-42BE-9A25-E29E12B8245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82FD21A-947B-49A3-B0D0-AF1F57E56F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73950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58475-1C19-441B-86A0-2403BA35C9C0}"/>
              </a:ext>
            </a:extLst>
          </p:cNvPr>
          <p:cNvSpPr>
            <a:spLocks noGrp="1"/>
          </p:cNvSpPr>
          <p:nvPr>
            <p:ph type="title"/>
          </p:nvPr>
        </p:nvSpPr>
        <p:spPr/>
        <p:txBody>
          <a:bodyPr/>
          <a:lstStyle/>
          <a:p>
            <a:r>
              <a:rPr lang="en-US"/>
              <a:t>Key Metrics Table (Competitors) | HG-France - 1 of 5</a:t>
            </a:r>
          </a:p>
        </p:txBody>
      </p:sp>
      <p:graphicFrame>
        <p:nvGraphicFramePr>
          <p:cNvPr id="5" name="Table Placeholder 4">
            <a:extLst>
              <a:ext uri="{FF2B5EF4-FFF2-40B4-BE49-F238E27FC236}">
                <a16:creationId xmlns:a16="http://schemas.microsoft.com/office/drawing/2014/main" id="{688306DC-947C-492F-9677-AEDC87ADCB3E}"/>
              </a:ext>
            </a:extLst>
          </p:cNvPr>
          <p:cNvGraphicFramePr>
            <a:graphicFrameLocks noGrp="1"/>
          </p:cNvGraphicFramePr>
          <p:nvPr>
            <p:ph type="tbl" sz="quarter" idx="13"/>
            <p:extLst>
              <p:ext uri="{D42A27DB-BD31-4B8C-83A1-F6EECF244321}">
                <p14:modId xmlns:p14="http://schemas.microsoft.com/office/powerpoint/2010/main" val="3428783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907624395"/>
                    </a:ext>
                  </a:extLst>
                </a:gridCol>
                <a:gridCol w="304495">
                  <a:extLst>
                    <a:ext uri="{9D8B030D-6E8A-4147-A177-3AD203B41FA5}">
                      <a16:colId xmlns:a16="http://schemas.microsoft.com/office/drawing/2014/main" val="2027912829"/>
                    </a:ext>
                  </a:extLst>
                </a:gridCol>
                <a:gridCol w="304495">
                  <a:extLst>
                    <a:ext uri="{9D8B030D-6E8A-4147-A177-3AD203B41FA5}">
                      <a16:colId xmlns:a16="http://schemas.microsoft.com/office/drawing/2014/main" val="260238352"/>
                    </a:ext>
                  </a:extLst>
                </a:gridCol>
                <a:gridCol w="304495">
                  <a:extLst>
                    <a:ext uri="{9D8B030D-6E8A-4147-A177-3AD203B41FA5}">
                      <a16:colId xmlns:a16="http://schemas.microsoft.com/office/drawing/2014/main" val="1495860064"/>
                    </a:ext>
                  </a:extLst>
                </a:gridCol>
                <a:gridCol w="304495">
                  <a:extLst>
                    <a:ext uri="{9D8B030D-6E8A-4147-A177-3AD203B41FA5}">
                      <a16:colId xmlns:a16="http://schemas.microsoft.com/office/drawing/2014/main" val="2658297777"/>
                    </a:ext>
                  </a:extLst>
                </a:gridCol>
                <a:gridCol w="304495">
                  <a:extLst>
                    <a:ext uri="{9D8B030D-6E8A-4147-A177-3AD203B41FA5}">
                      <a16:colId xmlns:a16="http://schemas.microsoft.com/office/drawing/2014/main" val="3543439279"/>
                    </a:ext>
                  </a:extLst>
                </a:gridCol>
                <a:gridCol w="304495">
                  <a:extLst>
                    <a:ext uri="{9D8B030D-6E8A-4147-A177-3AD203B41FA5}">
                      <a16:colId xmlns:a16="http://schemas.microsoft.com/office/drawing/2014/main" val="141816764"/>
                    </a:ext>
                  </a:extLst>
                </a:gridCol>
                <a:gridCol w="304495">
                  <a:extLst>
                    <a:ext uri="{9D8B030D-6E8A-4147-A177-3AD203B41FA5}">
                      <a16:colId xmlns:a16="http://schemas.microsoft.com/office/drawing/2014/main" val="364349237"/>
                    </a:ext>
                  </a:extLst>
                </a:gridCol>
                <a:gridCol w="304495">
                  <a:extLst>
                    <a:ext uri="{9D8B030D-6E8A-4147-A177-3AD203B41FA5}">
                      <a16:colId xmlns:a16="http://schemas.microsoft.com/office/drawing/2014/main" val="3580042631"/>
                    </a:ext>
                  </a:extLst>
                </a:gridCol>
                <a:gridCol w="304495">
                  <a:extLst>
                    <a:ext uri="{9D8B030D-6E8A-4147-A177-3AD203B41FA5}">
                      <a16:colId xmlns:a16="http://schemas.microsoft.com/office/drawing/2014/main" val="585681604"/>
                    </a:ext>
                  </a:extLst>
                </a:gridCol>
                <a:gridCol w="304495">
                  <a:extLst>
                    <a:ext uri="{9D8B030D-6E8A-4147-A177-3AD203B41FA5}">
                      <a16:colId xmlns:a16="http://schemas.microsoft.com/office/drawing/2014/main" val="2457193306"/>
                    </a:ext>
                  </a:extLst>
                </a:gridCol>
                <a:gridCol w="304495">
                  <a:extLst>
                    <a:ext uri="{9D8B030D-6E8A-4147-A177-3AD203B41FA5}">
                      <a16:colId xmlns:a16="http://schemas.microsoft.com/office/drawing/2014/main" val="463368828"/>
                    </a:ext>
                  </a:extLst>
                </a:gridCol>
                <a:gridCol w="304495">
                  <a:extLst>
                    <a:ext uri="{9D8B030D-6E8A-4147-A177-3AD203B41FA5}">
                      <a16:colId xmlns:a16="http://schemas.microsoft.com/office/drawing/2014/main" val="3522349985"/>
                    </a:ext>
                  </a:extLst>
                </a:gridCol>
                <a:gridCol w="304495">
                  <a:extLst>
                    <a:ext uri="{9D8B030D-6E8A-4147-A177-3AD203B41FA5}">
                      <a16:colId xmlns:a16="http://schemas.microsoft.com/office/drawing/2014/main" val="1479790112"/>
                    </a:ext>
                  </a:extLst>
                </a:gridCol>
                <a:gridCol w="304495">
                  <a:extLst>
                    <a:ext uri="{9D8B030D-6E8A-4147-A177-3AD203B41FA5}">
                      <a16:colId xmlns:a16="http://schemas.microsoft.com/office/drawing/2014/main" val="3705052844"/>
                    </a:ext>
                  </a:extLst>
                </a:gridCol>
                <a:gridCol w="304495">
                  <a:extLst>
                    <a:ext uri="{9D8B030D-6E8A-4147-A177-3AD203B41FA5}">
                      <a16:colId xmlns:a16="http://schemas.microsoft.com/office/drawing/2014/main" val="821537835"/>
                    </a:ext>
                  </a:extLst>
                </a:gridCol>
                <a:gridCol w="304495">
                  <a:extLst>
                    <a:ext uri="{9D8B030D-6E8A-4147-A177-3AD203B41FA5}">
                      <a16:colId xmlns:a16="http://schemas.microsoft.com/office/drawing/2014/main" val="3648477628"/>
                    </a:ext>
                  </a:extLst>
                </a:gridCol>
                <a:gridCol w="304495">
                  <a:extLst>
                    <a:ext uri="{9D8B030D-6E8A-4147-A177-3AD203B41FA5}">
                      <a16:colId xmlns:a16="http://schemas.microsoft.com/office/drawing/2014/main" val="2025197713"/>
                    </a:ext>
                  </a:extLst>
                </a:gridCol>
                <a:gridCol w="304495">
                  <a:extLst>
                    <a:ext uri="{9D8B030D-6E8A-4147-A177-3AD203B41FA5}">
                      <a16:colId xmlns:a16="http://schemas.microsoft.com/office/drawing/2014/main" val="303860159"/>
                    </a:ext>
                  </a:extLst>
                </a:gridCol>
                <a:gridCol w="304495">
                  <a:extLst>
                    <a:ext uri="{9D8B030D-6E8A-4147-A177-3AD203B41FA5}">
                      <a16:colId xmlns:a16="http://schemas.microsoft.com/office/drawing/2014/main" val="4100867608"/>
                    </a:ext>
                  </a:extLst>
                </a:gridCol>
                <a:gridCol w="304495">
                  <a:extLst>
                    <a:ext uri="{9D8B030D-6E8A-4147-A177-3AD203B41FA5}">
                      <a16:colId xmlns:a16="http://schemas.microsoft.com/office/drawing/2014/main" val="1752266628"/>
                    </a:ext>
                  </a:extLst>
                </a:gridCol>
                <a:gridCol w="304495">
                  <a:extLst>
                    <a:ext uri="{9D8B030D-6E8A-4147-A177-3AD203B41FA5}">
                      <a16:colId xmlns:a16="http://schemas.microsoft.com/office/drawing/2014/main" val="273938346"/>
                    </a:ext>
                  </a:extLst>
                </a:gridCol>
                <a:gridCol w="304495">
                  <a:extLst>
                    <a:ext uri="{9D8B030D-6E8A-4147-A177-3AD203B41FA5}">
                      <a16:colId xmlns:a16="http://schemas.microsoft.com/office/drawing/2014/main" val="1046856369"/>
                    </a:ext>
                  </a:extLst>
                </a:gridCol>
                <a:gridCol w="304495">
                  <a:extLst>
                    <a:ext uri="{9D8B030D-6E8A-4147-A177-3AD203B41FA5}">
                      <a16:colId xmlns:a16="http://schemas.microsoft.com/office/drawing/2014/main" val="4260761602"/>
                    </a:ext>
                  </a:extLst>
                </a:gridCol>
                <a:gridCol w="304495">
                  <a:extLst>
                    <a:ext uri="{9D8B030D-6E8A-4147-A177-3AD203B41FA5}">
                      <a16:colId xmlns:a16="http://schemas.microsoft.com/office/drawing/2014/main" val="3455637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915029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LEROY MERLIN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76.9 %</a:t>
                      </a:r>
                    </a:p>
                  </a:txBody>
                  <a:tcPr/>
                </a:tc>
                <a:extLst>
                  <a:ext uri="{0D108BD9-81ED-4DB2-BD59-A6C34878D82A}">
                    <a16:rowId xmlns:a16="http://schemas.microsoft.com/office/drawing/2014/main" val="4143676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Castorama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1156702150"/>
                  </a:ext>
                </a:extLst>
              </a:tr>
            </a:tbl>
          </a:graphicData>
        </a:graphic>
      </p:graphicFrame>
      <p:sp>
        <p:nvSpPr>
          <p:cNvPr id="4" name="Text Placeholder 3">
            <a:extLst>
              <a:ext uri="{FF2B5EF4-FFF2-40B4-BE49-F238E27FC236}">
                <a16:creationId xmlns:a16="http://schemas.microsoft.com/office/drawing/2014/main" id="{87AEFDC1-B10F-4070-9366-C65B6F26B13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453318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25B12-B05B-4868-AF8B-8E2B5C50F9B3}"/>
              </a:ext>
            </a:extLst>
          </p:cNvPr>
          <p:cNvSpPr>
            <a:spLocks noGrp="1"/>
          </p:cNvSpPr>
          <p:nvPr>
            <p:ph type="title"/>
          </p:nvPr>
        </p:nvSpPr>
        <p:spPr/>
        <p:txBody>
          <a:bodyPr/>
          <a:lstStyle/>
          <a:p>
            <a:r>
              <a:rPr lang="en-US"/>
              <a:t>Key Metrics Table (Competitors) | HG-France - 2 of 5</a:t>
            </a:r>
          </a:p>
        </p:txBody>
      </p:sp>
      <p:graphicFrame>
        <p:nvGraphicFramePr>
          <p:cNvPr id="5" name="Table Placeholder 4">
            <a:extLst>
              <a:ext uri="{FF2B5EF4-FFF2-40B4-BE49-F238E27FC236}">
                <a16:creationId xmlns:a16="http://schemas.microsoft.com/office/drawing/2014/main" id="{2C536E91-69AB-4FAE-8F8D-C4E4C64D7381}"/>
              </a:ext>
            </a:extLst>
          </p:cNvPr>
          <p:cNvGraphicFramePr>
            <a:graphicFrameLocks noGrp="1"/>
          </p:cNvGraphicFramePr>
          <p:nvPr>
            <p:ph type="tbl" sz="quarter" idx="13"/>
            <p:extLst>
              <p:ext uri="{D42A27DB-BD31-4B8C-83A1-F6EECF244321}">
                <p14:modId xmlns:p14="http://schemas.microsoft.com/office/powerpoint/2010/main" val="586690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852871359"/>
                    </a:ext>
                  </a:extLst>
                </a:gridCol>
                <a:gridCol w="304495">
                  <a:extLst>
                    <a:ext uri="{9D8B030D-6E8A-4147-A177-3AD203B41FA5}">
                      <a16:colId xmlns:a16="http://schemas.microsoft.com/office/drawing/2014/main" val="403474207"/>
                    </a:ext>
                  </a:extLst>
                </a:gridCol>
                <a:gridCol w="304495">
                  <a:extLst>
                    <a:ext uri="{9D8B030D-6E8A-4147-A177-3AD203B41FA5}">
                      <a16:colId xmlns:a16="http://schemas.microsoft.com/office/drawing/2014/main" val="2637812194"/>
                    </a:ext>
                  </a:extLst>
                </a:gridCol>
                <a:gridCol w="304495">
                  <a:extLst>
                    <a:ext uri="{9D8B030D-6E8A-4147-A177-3AD203B41FA5}">
                      <a16:colId xmlns:a16="http://schemas.microsoft.com/office/drawing/2014/main" val="2497486162"/>
                    </a:ext>
                  </a:extLst>
                </a:gridCol>
                <a:gridCol w="304495">
                  <a:extLst>
                    <a:ext uri="{9D8B030D-6E8A-4147-A177-3AD203B41FA5}">
                      <a16:colId xmlns:a16="http://schemas.microsoft.com/office/drawing/2014/main" val="298829219"/>
                    </a:ext>
                  </a:extLst>
                </a:gridCol>
                <a:gridCol w="304495">
                  <a:extLst>
                    <a:ext uri="{9D8B030D-6E8A-4147-A177-3AD203B41FA5}">
                      <a16:colId xmlns:a16="http://schemas.microsoft.com/office/drawing/2014/main" val="2353083373"/>
                    </a:ext>
                  </a:extLst>
                </a:gridCol>
                <a:gridCol w="304495">
                  <a:extLst>
                    <a:ext uri="{9D8B030D-6E8A-4147-A177-3AD203B41FA5}">
                      <a16:colId xmlns:a16="http://schemas.microsoft.com/office/drawing/2014/main" val="1600372885"/>
                    </a:ext>
                  </a:extLst>
                </a:gridCol>
                <a:gridCol w="304495">
                  <a:extLst>
                    <a:ext uri="{9D8B030D-6E8A-4147-A177-3AD203B41FA5}">
                      <a16:colId xmlns:a16="http://schemas.microsoft.com/office/drawing/2014/main" val="1878488691"/>
                    </a:ext>
                  </a:extLst>
                </a:gridCol>
                <a:gridCol w="304495">
                  <a:extLst>
                    <a:ext uri="{9D8B030D-6E8A-4147-A177-3AD203B41FA5}">
                      <a16:colId xmlns:a16="http://schemas.microsoft.com/office/drawing/2014/main" val="1571743419"/>
                    </a:ext>
                  </a:extLst>
                </a:gridCol>
                <a:gridCol w="304495">
                  <a:extLst>
                    <a:ext uri="{9D8B030D-6E8A-4147-A177-3AD203B41FA5}">
                      <a16:colId xmlns:a16="http://schemas.microsoft.com/office/drawing/2014/main" val="1930114843"/>
                    </a:ext>
                  </a:extLst>
                </a:gridCol>
                <a:gridCol w="304495">
                  <a:extLst>
                    <a:ext uri="{9D8B030D-6E8A-4147-A177-3AD203B41FA5}">
                      <a16:colId xmlns:a16="http://schemas.microsoft.com/office/drawing/2014/main" val="4216409315"/>
                    </a:ext>
                  </a:extLst>
                </a:gridCol>
                <a:gridCol w="304495">
                  <a:extLst>
                    <a:ext uri="{9D8B030D-6E8A-4147-A177-3AD203B41FA5}">
                      <a16:colId xmlns:a16="http://schemas.microsoft.com/office/drawing/2014/main" val="2478765516"/>
                    </a:ext>
                  </a:extLst>
                </a:gridCol>
                <a:gridCol w="304495">
                  <a:extLst>
                    <a:ext uri="{9D8B030D-6E8A-4147-A177-3AD203B41FA5}">
                      <a16:colId xmlns:a16="http://schemas.microsoft.com/office/drawing/2014/main" val="771597459"/>
                    </a:ext>
                  </a:extLst>
                </a:gridCol>
                <a:gridCol w="304495">
                  <a:extLst>
                    <a:ext uri="{9D8B030D-6E8A-4147-A177-3AD203B41FA5}">
                      <a16:colId xmlns:a16="http://schemas.microsoft.com/office/drawing/2014/main" val="220159421"/>
                    </a:ext>
                  </a:extLst>
                </a:gridCol>
                <a:gridCol w="304495">
                  <a:extLst>
                    <a:ext uri="{9D8B030D-6E8A-4147-A177-3AD203B41FA5}">
                      <a16:colId xmlns:a16="http://schemas.microsoft.com/office/drawing/2014/main" val="3001583126"/>
                    </a:ext>
                  </a:extLst>
                </a:gridCol>
                <a:gridCol w="304495">
                  <a:extLst>
                    <a:ext uri="{9D8B030D-6E8A-4147-A177-3AD203B41FA5}">
                      <a16:colId xmlns:a16="http://schemas.microsoft.com/office/drawing/2014/main" val="2474516034"/>
                    </a:ext>
                  </a:extLst>
                </a:gridCol>
                <a:gridCol w="304495">
                  <a:extLst>
                    <a:ext uri="{9D8B030D-6E8A-4147-A177-3AD203B41FA5}">
                      <a16:colId xmlns:a16="http://schemas.microsoft.com/office/drawing/2014/main" val="2022248307"/>
                    </a:ext>
                  </a:extLst>
                </a:gridCol>
                <a:gridCol w="304495">
                  <a:extLst>
                    <a:ext uri="{9D8B030D-6E8A-4147-A177-3AD203B41FA5}">
                      <a16:colId xmlns:a16="http://schemas.microsoft.com/office/drawing/2014/main" val="2130845054"/>
                    </a:ext>
                  </a:extLst>
                </a:gridCol>
                <a:gridCol w="304495">
                  <a:extLst>
                    <a:ext uri="{9D8B030D-6E8A-4147-A177-3AD203B41FA5}">
                      <a16:colId xmlns:a16="http://schemas.microsoft.com/office/drawing/2014/main" val="2500000910"/>
                    </a:ext>
                  </a:extLst>
                </a:gridCol>
                <a:gridCol w="304495">
                  <a:extLst>
                    <a:ext uri="{9D8B030D-6E8A-4147-A177-3AD203B41FA5}">
                      <a16:colId xmlns:a16="http://schemas.microsoft.com/office/drawing/2014/main" val="4186091386"/>
                    </a:ext>
                  </a:extLst>
                </a:gridCol>
                <a:gridCol w="304495">
                  <a:extLst>
                    <a:ext uri="{9D8B030D-6E8A-4147-A177-3AD203B41FA5}">
                      <a16:colId xmlns:a16="http://schemas.microsoft.com/office/drawing/2014/main" val="2040617960"/>
                    </a:ext>
                  </a:extLst>
                </a:gridCol>
                <a:gridCol w="304495">
                  <a:extLst>
                    <a:ext uri="{9D8B030D-6E8A-4147-A177-3AD203B41FA5}">
                      <a16:colId xmlns:a16="http://schemas.microsoft.com/office/drawing/2014/main" val="2975734576"/>
                    </a:ext>
                  </a:extLst>
                </a:gridCol>
                <a:gridCol w="304495">
                  <a:extLst>
                    <a:ext uri="{9D8B030D-6E8A-4147-A177-3AD203B41FA5}">
                      <a16:colId xmlns:a16="http://schemas.microsoft.com/office/drawing/2014/main" val="561839368"/>
                    </a:ext>
                  </a:extLst>
                </a:gridCol>
                <a:gridCol w="304495">
                  <a:extLst>
                    <a:ext uri="{9D8B030D-6E8A-4147-A177-3AD203B41FA5}">
                      <a16:colId xmlns:a16="http://schemas.microsoft.com/office/drawing/2014/main" val="1009434086"/>
                    </a:ext>
                  </a:extLst>
                </a:gridCol>
                <a:gridCol w="304495">
                  <a:extLst>
                    <a:ext uri="{9D8B030D-6E8A-4147-A177-3AD203B41FA5}">
                      <a16:colId xmlns:a16="http://schemas.microsoft.com/office/drawing/2014/main" val="4190115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116829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1934999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5500892"/>
                  </a:ext>
                </a:extLst>
              </a:tr>
            </a:tbl>
          </a:graphicData>
        </a:graphic>
      </p:graphicFrame>
      <p:sp>
        <p:nvSpPr>
          <p:cNvPr id="4" name="Text Placeholder 3">
            <a:extLst>
              <a:ext uri="{FF2B5EF4-FFF2-40B4-BE49-F238E27FC236}">
                <a16:creationId xmlns:a16="http://schemas.microsoft.com/office/drawing/2014/main" id="{EB219C8C-1E4F-46BE-80D0-ABEFC35BB1C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931221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9F9E7-1F2E-4464-A716-9677D52A5A7D}"/>
              </a:ext>
            </a:extLst>
          </p:cNvPr>
          <p:cNvSpPr>
            <a:spLocks noGrp="1"/>
          </p:cNvSpPr>
          <p:nvPr>
            <p:ph type="title"/>
          </p:nvPr>
        </p:nvSpPr>
        <p:spPr/>
        <p:txBody>
          <a:bodyPr/>
          <a:lstStyle/>
          <a:p>
            <a:r>
              <a:rPr lang="en-US"/>
              <a:t>Key Metrics Table (Competitors) | HG-France - 3 of 5</a:t>
            </a:r>
          </a:p>
        </p:txBody>
      </p:sp>
      <p:graphicFrame>
        <p:nvGraphicFramePr>
          <p:cNvPr id="5" name="Table Placeholder 4">
            <a:extLst>
              <a:ext uri="{FF2B5EF4-FFF2-40B4-BE49-F238E27FC236}">
                <a16:creationId xmlns:a16="http://schemas.microsoft.com/office/drawing/2014/main" id="{F6A67536-8C0F-4494-BE00-CA00BDD09995}"/>
              </a:ext>
            </a:extLst>
          </p:cNvPr>
          <p:cNvGraphicFramePr>
            <a:graphicFrameLocks noGrp="1"/>
          </p:cNvGraphicFramePr>
          <p:nvPr>
            <p:ph type="tbl" sz="quarter" idx="13"/>
            <p:extLst>
              <p:ext uri="{D42A27DB-BD31-4B8C-83A1-F6EECF244321}">
                <p14:modId xmlns:p14="http://schemas.microsoft.com/office/powerpoint/2010/main" val="655061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454325589"/>
                    </a:ext>
                  </a:extLst>
                </a:gridCol>
                <a:gridCol w="304495">
                  <a:extLst>
                    <a:ext uri="{9D8B030D-6E8A-4147-A177-3AD203B41FA5}">
                      <a16:colId xmlns:a16="http://schemas.microsoft.com/office/drawing/2014/main" val="1703253180"/>
                    </a:ext>
                  </a:extLst>
                </a:gridCol>
                <a:gridCol w="304495">
                  <a:extLst>
                    <a:ext uri="{9D8B030D-6E8A-4147-A177-3AD203B41FA5}">
                      <a16:colId xmlns:a16="http://schemas.microsoft.com/office/drawing/2014/main" val="1213529348"/>
                    </a:ext>
                  </a:extLst>
                </a:gridCol>
                <a:gridCol w="304495">
                  <a:extLst>
                    <a:ext uri="{9D8B030D-6E8A-4147-A177-3AD203B41FA5}">
                      <a16:colId xmlns:a16="http://schemas.microsoft.com/office/drawing/2014/main" val="3793016512"/>
                    </a:ext>
                  </a:extLst>
                </a:gridCol>
                <a:gridCol w="304495">
                  <a:extLst>
                    <a:ext uri="{9D8B030D-6E8A-4147-A177-3AD203B41FA5}">
                      <a16:colId xmlns:a16="http://schemas.microsoft.com/office/drawing/2014/main" val="1667625547"/>
                    </a:ext>
                  </a:extLst>
                </a:gridCol>
                <a:gridCol w="304495">
                  <a:extLst>
                    <a:ext uri="{9D8B030D-6E8A-4147-A177-3AD203B41FA5}">
                      <a16:colId xmlns:a16="http://schemas.microsoft.com/office/drawing/2014/main" val="4050580744"/>
                    </a:ext>
                  </a:extLst>
                </a:gridCol>
                <a:gridCol w="304495">
                  <a:extLst>
                    <a:ext uri="{9D8B030D-6E8A-4147-A177-3AD203B41FA5}">
                      <a16:colId xmlns:a16="http://schemas.microsoft.com/office/drawing/2014/main" val="3473855922"/>
                    </a:ext>
                  </a:extLst>
                </a:gridCol>
                <a:gridCol w="304495">
                  <a:extLst>
                    <a:ext uri="{9D8B030D-6E8A-4147-A177-3AD203B41FA5}">
                      <a16:colId xmlns:a16="http://schemas.microsoft.com/office/drawing/2014/main" val="3650566734"/>
                    </a:ext>
                  </a:extLst>
                </a:gridCol>
                <a:gridCol w="304495">
                  <a:extLst>
                    <a:ext uri="{9D8B030D-6E8A-4147-A177-3AD203B41FA5}">
                      <a16:colId xmlns:a16="http://schemas.microsoft.com/office/drawing/2014/main" val="32055660"/>
                    </a:ext>
                  </a:extLst>
                </a:gridCol>
                <a:gridCol w="304495">
                  <a:extLst>
                    <a:ext uri="{9D8B030D-6E8A-4147-A177-3AD203B41FA5}">
                      <a16:colId xmlns:a16="http://schemas.microsoft.com/office/drawing/2014/main" val="1331754322"/>
                    </a:ext>
                  </a:extLst>
                </a:gridCol>
                <a:gridCol w="304495">
                  <a:extLst>
                    <a:ext uri="{9D8B030D-6E8A-4147-A177-3AD203B41FA5}">
                      <a16:colId xmlns:a16="http://schemas.microsoft.com/office/drawing/2014/main" val="2794330979"/>
                    </a:ext>
                  </a:extLst>
                </a:gridCol>
                <a:gridCol w="304495">
                  <a:extLst>
                    <a:ext uri="{9D8B030D-6E8A-4147-A177-3AD203B41FA5}">
                      <a16:colId xmlns:a16="http://schemas.microsoft.com/office/drawing/2014/main" val="4275827497"/>
                    </a:ext>
                  </a:extLst>
                </a:gridCol>
                <a:gridCol w="304495">
                  <a:extLst>
                    <a:ext uri="{9D8B030D-6E8A-4147-A177-3AD203B41FA5}">
                      <a16:colId xmlns:a16="http://schemas.microsoft.com/office/drawing/2014/main" val="1271430690"/>
                    </a:ext>
                  </a:extLst>
                </a:gridCol>
                <a:gridCol w="304495">
                  <a:extLst>
                    <a:ext uri="{9D8B030D-6E8A-4147-A177-3AD203B41FA5}">
                      <a16:colId xmlns:a16="http://schemas.microsoft.com/office/drawing/2014/main" val="783031646"/>
                    </a:ext>
                  </a:extLst>
                </a:gridCol>
                <a:gridCol w="304495">
                  <a:extLst>
                    <a:ext uri="{9D8B030D-6E8A-4147-A177-3AD203B41FA5}">
                      <a16:colId xmlns:a16="http://schemas.microsoft.com/office/drawing/2014/main" val="2189205473"/>
                    </a:ext>
                  </a:extLst>
                </a:gridCol>
                <a:gridCol w="304495">
                  <a:extLst>
                    <a:ext uri="{9D8B030D-6E8A-4147-A177-3AD203B41FA5}">
                      <a16:colId xmlns:a16="http://schemas.microsoft.com/office/drawing/2014/main" val="1671171380"/>
                    </a:ext>
                  </a:extLst>
                </a:gridCol>
                <a:gridCol w="304495">
                  <a:extLst>
                    <a:ext uri="{9D8B030D-6E8A-4147-A177-3AD203B41FA5}">
                      <a16:colId xmlns:a16="http://schemas.microsoft.com/office/drawing/2014/main" val="1467961321"/>
                    </a:ext>
                  </a:extLst>
                </a:gridCol>
                <a:gridCol w="304495">
                  <a:extLst>
                    <a:ext uri="{9D8B030D-6E8A-4147-A177-3AD203B41FA5}">
                      <a16:colId xmlns:a16="http://schemas.microsoft.com/office/drawing/2014/main" val="2330882857"/>
                    </a:ext>
                  </a:extLst>
                </a:gridCol>
                <a:gridCol w="304495">
                  <a:extLst>
                    <a:ext uri="{9D8B030D-6E8A-4147-A177-3AD203B41FA5}">
                      <a16:colId xmlns:a16="http://schemas.microsoft.com/office/drawing/2014/main" val="2863692806"/>
                    </a:ext>
                  </a:extLst>
                </a:gridCol>
                <a:gridCol w="304495">
                  <a:extLst>
                    <a:ext uri="{9D8B030D-6E8A-4147-A177-3AD203B41FA5}">
                      <a16:colId xmlns:a16="http://schemas.microsoft.com/office/drawing/2014/main" val="3844948503"/>
                    </a:ext>
                  </a:extLst>
                </a:gridCol>
                <a:gridCol w="304495">
                  <a:extLst>
                    <a:ext uri="{9D8B030D-6E8A-4147-A177-3AD203B41FA5}">
                      <a16:colId xmlns:a16="http://schemas.microsoft.com/office/drawing/2014/main" val="660054265"/>
                    </a:ext>
                  </a:extLst>
                </a:gridCol>
                <a:gridCol w="304495">
                  <a:extLst>
                    <a:ext uri="{9D8B030D-6E8A-4147-A177-3AD203B41FA5}">
                      <a16:colId xmlns:a16="http://schemas.microsoft.com/office/drawing/2014/main" val="623501704"/>
                    </a:ext>
                  </a:extLst>
                </a:gridCol>
                <a:gridCol w="304495">
                  <a:extLst>
                    <a:ext uri="{9D8B030D-6E8A-4147-A177-3AD203B41FA5}">
                      <a16:colId xmlns:a16="http://schemas.microsoft.com/office/drawing/2014/main" val="2498869593"/>
                    </a:ext>
                  </a:extLst>
                </a:gridCol>
                <a:gridCol w="304495">
                  <a:extLst>
                    <a:ext uri="{9D8B030D-6E8A-4147-A177-3AD203B41FA5}">
                      <a16:colId xmlns:a16="http://schemas.microsoft.com/office/drawing/2014/main" val="3879348361"/>
                    </a:ext>
                  </a:extLst>
                </a:gridCol>
                <a:gridCol w="304495">
                  <a:extLst>
                    <a:ext uri="{9D8B030D-6E8A-4147-A177-3AD203B41FA5}">
                      <a16:colId xmlns:a16="http://schemas.microsoft.com/office/drawing/2014/main" val="974506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93071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Mr.Bricolage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299918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STIHL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554398202"/>
                  </a:ext>
                </a:extLst>
              </a:tr>
            </a:tbl>
          </a:graphicData>
        </a:graphic>
      </p:graphicFrame>
      <p:sp>
        <p:nvSpPr>
          <p:cNvPr id="4" name="Text Placeholder 3">
            <a:extLst>
              <a:ext uri="{FF2B5EF4-FFF2-40B4-BE49-F238E27FC236}">
                <a16:creationId xmlns:a16="http://schemas.microsoft.com/office/drawing/2014/main" id="{3AAAEB22-0449-4405-9401-ED53315D3F5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50663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34791-B98C-46AB-B48A-B31A85AB98DF}"/>
              </a:ext>
            </a:extLst>
          </p:cNvPr>
          <p:cNvSpPr>
            <a:spLocks noGrp="1"/>
          </p:cNvSpPr>
          <p:nvPr>
            <p:ph type="title"/>
          </p:nvPr>
        </p:nvSpPr>
        <p:spPr/>
        <p:txBody>
          <a:bodyPr/>
          <a:lstStyle/>
          <a:p>
            <a:r>
              <a:rPr lang="en-US"/>
              <a:t>Key Metrics Table (Competitors) | HG-France - 4 of 5</a:t>
            </a:r>
          </a:p>
        </p:txBody>
      </p:sp>
      <p:graphicFrame>
        <p:nvGraphicFramePr>
          <p:cNvPr id="5" name="Table Placeholder 4">
            <a:extLst>
              <a:ext uri="{FF2B5EF4-FFF2-40B4-BE49-F238E27FC236}">
                <a16:creationId xmlns:a16="http://schemas.microsoft.com/office/drawing/2014/main" id="{4E128660-6575-4CF3-B6DA-D02ED7371ED0}"/>
              </a:ext>
            </a:extLst>
          </p:cNvPr>
          <p:cNvGraphicFramePr>
            <a:graphicFrameLocks noGrp="1"/>
          </p:cNvGraphicFramePr>
          <p:nvPr>
            <p:ph type="tbl" sz="quarter" idx="13"/>
            <p:extLst>
              <p:ext uri="{D42A27DB-BD31-4B8C-83A1-F6EECF244321}">
                <p14:modId xmlns:p14="http://schemas.microsoft.com/office/powerpoint/2010/main" val="1166331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1380256426"/>
                    </a:ext>
                  </a:extLst>
                </a:gridCol>
                <a:gridCol w="304495">
                  <a:extLst>
                    <a:ext uri="{9D8B030D-6E8A-4147-A177-3AD203B41FA5}">
                      <a16:colId xmlns:a16="http://schemas.microsoft.com/office/drawing/2014/main" val="2125614441"/>
                    </a:ext>
                  </a:extLst>
                </a:gridCol>
                <a:gridCol w="304495">
                  <a:extLst>
                    <a:ext uri="{9D8B030D-6E8A-4147-A177-3AD203B41FA5}">
                      <a16:colId xmlns:a16="http://schemas.microsoft.com/office/drawing/2014/main" val="1981776112"/>
                    </a:ext>
                  </a:extLst>
                </a:gridCol>
                <a:gridCol w="304495">
                  <a:extLst>
                    <a:ext uri="{9D8B030D-6E8A-4147-A177-3AD203B41FA5}">
                      <a16:colId xmlns:a16="http://schemas.microsoft.com/office/drawing/2014/main" val="1458593873"/>
                    </a:ext>
                  </a:extLst>
                </a:gridCol>
                <a:gridCol w="304495">
                  <a:extLst>
                    <a:ext uri="{9D8B030D-6E8A-4147-A177-3AD203B41FA5}">
                      <a16:colId xmlns:a16="http://schemas.microsoft.com/office/drawing/2014/main" val="2118821618"/>
                    </a:ext>
                  </a:extLst>
                </a:gridCol>
                <a:gridCol w="304495">
                  <a:extLst>
                    <a:ext uri="{9D8B030D-6E8A-4147-A177-3AD203B41FA5}">
                      <a16:colId xmlns:a16="http://schemas.microsoft.com/office/drawing/2014/main" val="1764881852"/>
                    </a:ext>
                  </a:extLst>
                </a:gridCol>
                <a:gridCol w="304495">
                  <a:extLst>
                    <a:ext uri="{9D8B030D-6E8A-4147-A177-3AD203B41FA5}">
                      <a16:colId xmlns:a16="http://schemas.microsoft.com/office/drawing/2014/main" val="3315460916"/>
                    </a:ext>
                  </a:extLst>
                </a:gridCol>
                <a:gridCol w="304495">
                  <a:extLst>
                    <a:ext uri="{9D8B030D-6E8A-4147-A177-3AD203B41FA5}">
                      <a16:colId xmlns:a16="http://schemas.microsoft.com/office/drawing/2014/main" val="2441920831"/>
                    </a:ext>
                  </a:extLst>
                </a:gridCol>
                <a:gridCol w="304495">
                  <a:extLst>
                    <a:ext uri="{9D8B030D-6E8A-4147-A177-3AD203B41FA5}">
                      <a16:colId xmlns:a16="http://schemas.microsoft.com/office/drawing/2014/main" val="812139042"/>
                    </a:ext>
                  </a:extLst>
                </a:gridCol>
                <a:gridCol w="304495">
                  <a:extLst>
                    <a:ext uri="{9D8B030D-6E8A-4147-A177-3AD203B41FA5}">
                      <a16:colId xmlns:a16="http://schemas.microsoft.com/office/drawing/2014/main" val="4221532067"/>
                    </a:ext>
                  </a:extLst>
                </a:gridCol>
                <a:gridCol w="304495">
                  <a:extLst>
                    <a:ext uri="{9D8B030D-6E8A-4147-A177-3AD203B41FA5}">
                      <a16:colId xmlns:a16="http://schemas.microsoft.com/office/drawing/2014/main" val="21962630"/>
                    </a:ext>
                  </a:extLst>
                </a:gridCol>
                <a:gridCol w="304495">
                  <a:extLst>
                    <a:ext uri="{9D8B030D-6E8A-4147-A177-3AD203B41FA5}">
                      <a16:colId xmlns:a16="http://schemas.microsoft.com/office/drawing/2014/main" val="4173063577"/>
                    </a:ext>
                  </a:extLst>
                </a:gridCol>
                <a:gridCol w="304495">
                  <a:extLst>
                    <a:ext uri="{9D8B030D-6E8A-4147-A177-3AD203B41FA5}">
                      <a16:colId xmlns:a16="http://schemas.microsoft.com/office/drawing/2014/main" val="3095710616"/>
                    </a:ext>
                  </a:extLst>
                </a:gridCol>
                <a:gridCol w="304495">
                  <a:extLst>
                    <a:ext uri="{9D8B030D-6E8A-4147-A177-3AD203B41FA5}">
                      <a16:colId xmlns:a16="http://schemas.microsoft.com/office/drawing/2014/main" val="417806252"/>
                    </a:ext>
                  </a:extLst>
                </a:gridCol>
                <a:gridCol w="304495">
                  <a:extLst>
                    <a:ext uri="{9D8B030D-6E8A-4147-A177-3AD203B41FA5}">
                      <a16:colId xmlns:a16="http://schemas.microsoft.com/office/drawing/2014/main" val="2843067124"/>
                    </a:ext>
                  </a:extLst>
                </a:gridCol>
                <a:gridCol w="304495">
                  <a:extLst>
                    <a:ext uri="{9D8B030D-6E8A-4147-A177-3AD203B41FA5}">
                      <a16:colId xmlns:a16="http://schemas.microsoft.com/office/drawing/2014/main" val="2013450343"/>
                    </a:ext>
                  </a:extLst>
                </a:gridCol>
                <a:gridCol w="304495">
                  <a:extLst>
                    <a:ext uri="{9D8B030D-6E8A-4147-A177-3AD203B41FA5}">
                      <a16:colId xmlns:a16="http://schemas.microsoft.com/office/drawing/2014/main" val="3659898949"/>
                    </a:ext>
                  </a:extLst>
                </a:gridCol>
                <a:gridCol w="304495">
                  <a:extLst>
                    <a:ext uri="{9D8B030D-6E8A-4147-A177-3AD203B41FA5}">
                      <a16:colId xmlns:a16="http://schemas.microsoft.com/office/drawing/2014/main" val="1508279094"/>
                    </a:ext>
                  </a:extLst>
                </a:gridCol>
                <a:gridCol w="304495">
                  <a:extLst>
                    <a:ext uri="{9D8B030D-6E8A-4147-A177-3AD203B41FA5}">
                      <a16:colId xmlns:a16="http://schemas.microsoft.com/office/drawing/2014/main" val="107715000"/>
                    </a:ext>
                  </a:extLst>
                </a:gridCol>
                <a:gridCol w="304495">
                  <a:extLst>
                    <a:ext uri="{9D8B030D-6E8A-4147-A177-3AD203B41FA5}">
                      <a16:colId xmlns:a16="http://schemas.microsoft.com/office/drawing/2014/main" val="434600680"/>
                    </a:ext>
                  </a:extLst>
                </a:gridCol>
                <a:gridCol w="304495">
                  <a:extLst>
                    <a:ext uri="{9D8B030D-6E8A-4147-A177-3AD203B41FA5}">
                      <a16:colId xmlns:a16="http://schemas.microsoft.com/office/drawing/2014/main" val="411688852"/>
                    </a:ext>
                  </a:extLst>
                </a:gridCol>
                <a:gridCol w="304495">
                  <a:extLst>
                    <a:ext uri="{9D8B030D-6E8A-4147-A177-3AD203B41FA5}">
                      <a16:colId xmlns:a16="http://schemas.microsoft.com/office/drawing/2014/main" val="4264572783"/>
                    </a:ext>
                  </a:extLst>
                </a:gridCol>
                <a:gridCol w="304495">
                  <a:extLst>
                    <a:ext uri="{9D8B030D-6E8A-4147-A177-3AD203B41FA5}">
                      <a16:colId xmlns:a16="http://schemas.microsoft.com/office/drawing/2014/main" val="2335691818"/>
                    </a:ext>
                  </a:extLst>
                </a:gridCol>
                <a:gridCol w="304495">
                  <a:extLst>
                    <a:ext uri="{9D8B030D-6E8A-4147-A177-3AD203B41FA5}">
                      <a16:colId xmlns:a16="http://schemas.microsoft.com/office/drawing/2014/main" val="4253396820"/>
                    </a:ext>
                  </a:extLst>
                </a:gridCol>
                <a:gridCol w="304495">
                  <a:extLst>
                    <a:ext uri="{9D8B030D-6E8A-4147-A177-3AD203B41FA5}">
                      <a16:colId xmlns:a16="http://schemas.microsoft.com/office/drawing/2014/main" val="2897155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711985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BLACK+DECKER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1500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Ryobi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24069910"/>
                  </a:ext>
                </a:extLst>
              </a:tr>
            </a:tbl>
          </a:graphicData>
        </a:graphic>
      </p:graphicFrame>
      <p:sp>
        <p:nvSpPr>
          <p:cNvPr id="4" name="Text Placeholder 3">
            <a:extLst>
              <a:ext uri="{FF2B5EF4-FFF2-40B4-BE49-F238E27FC236}">
                <a16:creationId xmlns:a16="http://schemas.microsoft.com/office/drawing/2014/main" id="{7C6FBA4E-C7B1-40DE-8B44-EF84B660A27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363636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B738F-9692-4A1C-9416-709340D65A9A}"/>
              </a:ext>
            </a:extLst>
          </p:cNvPr>
          <p:cNvSpPr>
            <a:spLocks noGrp="1"/>
          </p:cNvSpPr>
          <p:nvPr>
            <p:ph type="title"/>
          </p:nvPr>
        </p:nvSpPr>
        <p:spPr/>
        <p:txBody>
          <a:bodyPr/>
          <a:lstStyle/>
          <a:p>
            <a:r>
              <a:rPr lang="en-US"/>
              <a:t>Key Metrics Table (Competitors) | HG-France - 5 of 5</a:t>
            </a:r>
          </a:p>
        </p:txBody>
      </p:sp>
      <p:graphicFrame>
        <p:nvGraphicFramePr>
          <p:cNvPr id="5" name="Table Placeholder 4">
            <a:extLst>
              <a:ext uri="{FF2B5EF4-FFF2-40B4-BE49-F238E27FC236}">
                <a16:creationId xmlns:a16="http://schemas.microsoft.com/office/drawing/2014/main" id="{27984EC0-156F-46ED-A8AF-35C2981A5AAF}"/>
              </a:ext>
            </a:extLst>
          </p:cNvPr>
          <p:cNvGraphicFramePr>
            <a:graphicFrameLocks noGrp="1"/>
          </p:cNvGraphicFramePr>
          <p:nvPr>
            <p:ph type="tbl" sz="quarter" idx="13"/>
            <p:extLst>
              <p:ext uri="{D42A27DB-BD31-4B8C-83A1-F6EECF244321}">
                <p14:modId xmlns:p14="http://schemas.microsoft.com/office/powerpoint/2010/main" val="3864220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847509141"/>
                    </a:ext>
                  </a:extLst>
                </a:gridCol>
                <a:gridCol w="304495">
                  <a:extLst>
                    <a:ext uri="{9D8B030D-6E8A-4147-A177-3AD203B41FA5}">
                      <a16:colId xmlns:a16="http://schemas.microsoft.com/office/drawing/2014/main" val="3235055572"/>
                    </a:ext>
                  </a:extLst>
                </a:gridCol>
                <a:gridCol w="304495">
                  <a:extLst>
                    <a:ext uri="{9D8B030D-6E8A-4147-A177-3AD203B41FA5}">
                      <a16:colId xmlns:a16="http://schemas.microsoft.com/office/drawing/2014/main" val="1213274652"/>
                    </a:ext>
                  </a:extLst>
                </a:gridCol>
                <a:gridCol w="304495">
                  <a:extLst>
                    <a:ext uri="{9D8B030D-6E8A-4147-A177-3AD203B41FA5}">
                      <a16:colId xmlns:a16="http://schemas.microsoft.com/office/drawing/2014/main" val="1173969697"/>
                    </a:ext>
                  </a:extLst>
                </a:gridCol>
                <a:gridCol w="304495">
                  <a:extLst>
                    <a:ext uri="{9D8B030D-6E8A-4147-A177-3AD203B41FA5}">
                      <a16:colId xmlns:a16="http://schemas.microsoft.com/office/drawing/2014/main" val="2614437350"/>
                    </a:ext>
                  </a:extLst>
                </a:gridCol>
                <a:gridCol w="304495">
                  <a:extLst>
                    <a:ext uri="{9D8B030D-6E8A-4147-A177-3AD203B41FA5}">
                      <a16:colId xmlns:a16="http://schemas.microsoft.com/office/drawing/2014/main" val="3827634027"/>
                    </a:ext>
                  </a:extLst>
                </a:gridCol>
                <a:gridCol w="304495">
                  <a:extLst>
                    <a:ext uri="{9D8B030D-6E8A-4147-A177-3AD203B41FA5}">
                      <a16:colId xmlns:a16="http://schemas.microsoft.com/office/drawing/2014/main" val="455779739"/>
                    </a:ext>
                  </a:extLst>
                </a:gridCol>
                <a:gridCol w="304495">
                  <a:extLst>
                    <a:ext uri="{9D8B030D-6E8A-4147-A177-3AD203B41FA5}">
                      <a16:colId xmlns:a16="http://schemas.microsoft.com/office/drawing/2014/main" val="2564114920"/>
                    </a:ext>
                  </a:extLst>
                </a:gridCol>
                <a:gridCol w="304495">
                  <a:extLst>
                    <a:ext uri="{9D8B030D-6E8A-4147-A177-3AD203B41FA5}">
                      <a16:colId xmlns:a16="http://schemas.microsoft.com/office/drawing/2014/main" val="1724577873"/>
                    </a:ext>
                  </a:extLst>
                </a:gridCol>
                <a:gridCol w="304495">
                  <a:extLst>
                    <a:ext uri="{9D8B030D-6E8A-4147-A177-3AD203B41FA5}">
                      <a16:colId xmlns:a16="http://schemas.microsoft.com/office/drawing/2014/main" val="506645540"/>
                    </a:ext>
                  </a:extLst>
                </a:gridCol>
                <a:gridCol w="304495">
                  <a:extLst>
                    <a:ext uri="{9D8B030D-6E8A-4147-A177-3AD203B41FA5}">
                      <a16:colId xmlns:a16="http://schemas.microsoft.com/office/drawing/2014/main" val="4179356809"/>
                    </a:ext>
                  </a:extLst>
                </a:gridCol>
                <a:gridCol w="304495">
                  <a:extLst>
                    <a:ext uri="{9D8B030D-6E8A-4147-A177-3AD203B41FA5}">
                      <a16:colId xmlns:a16="http://schemas.microsoft.com/office/drawing/2014/main" val="2698534873"/>
                    </a:ext>
                  </a:extLst>
                </a:gridCol>
                <a:gridCol w="304495">
                  <a:extLst>
                    <a:ext uri="{9D8B030D-6E8A-4147-A177-3AD203B41FA5}">
                      <a16:colId xmlns:a16="http://schemas.microsoft.com/office/drawing/2014/main" val="2482968486"/>
                    </a:ext>
                  </a:extLst>
                </a:gridCol>
                <a:gridCol w="304495">
                  <a:extLst>
                    <a:ext uri="{9D8B030D-6E8A-4147-A177-3AD203B41FA5}">
                      <a16:colId xmlns:a16="http://schemas.microsoft.com/office/drawing/2014/main" val="1582511077"/>
                    </a:ext>
                  </a:extLst>
                </a:gridCol>
                <a:gridCol w="304495">
                  <a:extLst>
                    <a:ext uri="{9D8B030D-6E8A-4147-A177-3AD203B41FA5}">
                      <a16:colId xmlns:a16="http://schemas.microsoft.com/office/drawing/2014/main" val="2902026772"/>
                    </a:ext>
                  </a:extLst>
                </a:gridCol>
                <a:gridCol w="304495">
                  <a:extLst>
                    <a:ext uri="{9D8B030D-6E8A-4147-A177-3AD203B41FA5}">
                      <a16:colId xmlns:a16="http://schemas.microsoft.com/office/drawing/2014/main" val="725153984"/>
                    </a:ext>
                  </a:extLst>
                </a:gridCol>
                <a:gridCol w="304495">
                  <a:extLst>
                    <a:ext uri="{9D8B030D-6E8A-4147-A177-3AD203B41FA5}">
                      <a16:colId xmlns:a16="http://schemas.microsoft.com/office/drawing/2014/main" val="1314912540"/>
                    </a:ext>
                  </a:extLst>
                </a:gridCol>
                <a:gridCol w="304495">
                  <a:extLst>
                    <a:ext uri="{9D8B030D-6E8A-4147-A177-3AD203B41FA5}">
                      <a16:colId xmlns:a16="http://schemas.microsoft.com/office/drawing/2014/main" val="504769486"/>
                    </a:ext>
                  </a:extLst>
                </a:gridCol>
                <a:gridCol w="304495">
                  <a:extLst>
                    <a:ext uri="{9D8B030D-6E8A-4147-A177-3AD203B41FA5}">
                      <a16:colId xmlns:a16="http://schemas.microsoft.com/office/drawing/2014/main" val="78691187"/>
                    </a:ext>
                  </a:extLst>
                </a:gridCol>
                <a:gridCol w="304495">
                  <a:extLst>
                    <a:ext uri="{9D8B030D-6E8A-4147-A177-3AD203B41FA5}">
                      <a16:colId xmlns:a16="http://schemas.microsoft.com/office/drawing/2014/main" val="361716558"/>
                    </a:ext>
                  </a:extLst>
                </a:gridCol>
                <a:gridCol w="304495">
                  <a:extLst>
                    <a:ext uri="{9D8B030D-6E8A-4147-A177-3AD203B41FA5}">
                      <a16:colId xmlns:a16="http://schemas.microsoft.com/office/drawing/2014/main" val="1147227812"/>
                    </a:ext>
                  </a:extLst>
                </a:gridCol>
                <a:gridCol w="304495">
                  <a:extLst>
                    <a:ext uri="{9D8B030D-6E8A-4147-A177-3AD203B41FA5}">
                      <a16:colId xmlns:a16="http://schemas.microsoft.com/office/drawing/2014/main" val="429363208"/>
                    </a:ext>
                  </a:extLst>
                </a:gridCol>
                <a:gridCol w="304495">
                  <a:extLst>
                    <a:ext uri="{9D8B030D-6E8A-4147-A177-3AD203B41FA5}">
                      <a16:colId xmlns:a16="http://schemas.microsoft.com/office/drawing/2014/main" val="2614269823"/>
                    </a:ext>
                  </a:extLst>
                </a:gridCol>
                <a:gridCol w="304495">
                  <a:extLst>
                    <a:ext uri="{9D8B030D-6E8A-4147-A177-3AD203B41FA5}">
                      <a16:colId xmlns:a16="http://schemas.microsoft.com/office/drawing/2014/main" val="2561082604"/>
                    </a:ext>
                  </a:extLst>
                </a:gridCol>
                <a:gridCol w="304495">
                  <a:extLst>
                    <a:ext uri="{9D8B030D-6E8A-4147-A177-3AD203B41FA5}">
                      <a16:colId xmlns:a16="http://schemas.microsoft.com/office/drawing/2014/main" val="2890098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904738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AEG Powertools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292600061"/>
                  </a:ext>
                </a:extLst>
              </a:tr>
            </a:tbl>
          </a:graphicData>
        </a:graphic>
      </p:graphicFrame>
      <p:sp>
        <p:nvSpPr>
          <p:cNvPr id="4" name="Text Placeholder 3">
            <a:extLst>
              <a:ext uri="{FF2B5EF4-FFF2-40B4-BE49-F238E27FC236}">
                <a16:creationId xmlns:a16="http://schemas.microsoft.com/office/drawing/2014/main" id="{A127012F-E195-4F67-A36F-856AF94B7C0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291823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5C381-C4DD-462C-893B-BC18A929A097}"/>
              </a:ext>
            </a:extLst>
          </p:cNvPr>
          <p:cNvSpPr>
            <a:spLocks noGrp="1"/>
          </p:cNvSpPr>
          <p:nvPr>
            <p:ph type="title"/>
          </p:nvPr>
        </p:nvSpPr>
        <p:spPr/>
        <p:txBody>
          <a:bodyPr/>
          <a:lstStyle/>
          <a:p>
            <a:r>
              <a:rPr lang="en-US"/>
              <a:t>Interactions Distribution (Competitors) | HG-France</a:t>
            </a:r>
          </a:p>
        </p:txBody>
      </p:sp>
      <p:graphicFrame>
        <p:nvGraphicFramePr>
          <p:cNvPr id="6" name="Chart Placeholder 5">
            <a:extLst>
              <a:ext uri="{FF2B5EF4-FFF2-40B4-BE49-F238E27FC236}">
                <a16:creationId xmlns:a16="http://schemas.microsoft.com/office/drawing/2014/main" id="{00628901-F1CF-448D-84F4-5675B9F50A39}"/>
              </a:ext>
            </a:extLst>
          </p:cNvPr>
          <p:cNvGraphicFramePr>
            <a:graphicFrameLocks noGrp="1"/>
          </p:cNvGraphicFramePr>
          <p:nvPr>
            <p:ph type="chart" sz="quarter" idx="13"/>
            <p:extLst>
              <p:ext uri="{D42A27DB-BD31-4B8C-83A1-F6EECF244321}">
                <p14:modId xmlns:p14="http://schemas.microsoft.com/office/powerpoint/2010/main" val="3256939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47A63B-63AC-48DA-A828-9449407E985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246EF96-7A3B-492C-A3A5-EA322A2E27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75489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E7346-32C9-4384-8D83-9D89EE285C5C}"/>
              </a:ext>
            </a:extLst>
          </p:cNvPr>
          <p:cNvSpPr>
            <a:spLocks noGrp="1"/>
          </p:cNvSpPr>
          <p:nvPr>
            <p:ph type="title"/>
          </p:nvPr>
        </p:nvSpPr>
        <p:spPr/>
        <p:txBody>
          <a:bodyPr/>
          <a:lstStyle/>
          <a:p>
            <a:r>
              <a:rPr lang="en-US"/>
              <a:t>Post Type Distribution Per Profile (Competitors)  | HG-France</a:t>
            </a:r>
          </a:p>
        </p:txBody>
      </p:sp>
      <p:graphicFrame>
        <p:nvGraphicFramePr>
          <p:cNvPr id="6" name="Chart Placeholder 5">
            <a:extLst>
              <a:ext uri="{FF2B5EF4-FFF2-40B4-BE49-F238E27FC236}">
                <a16:creationId xmlns:a16="http://schemas.microsoft.com/office/drawing/2014/main" id="{41B9B171-EA31-49BA-BF5F-84322522A31F}"/>
              </a:ext>
            </a:extLst>
          </p:cNvPr>
          <p:cNvGraphicFramePr>
            <a:graphicFrameLocks noGrp="1"/>
          </p:cNvGraphicFramePr>
          <p:nvPr>
            <p:ph type="chart" sz="quarter" idx="13"/>
            <p:extLst>
              <p:ext uri="{D42A27DB-BD31-4B8C-83A1-F6EECF244321}">
                <p14:modId xmlns:p14="http://schemas.microsoft.com/office/powerpoint/2010/main" val="108134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1734B8-052E-418A-9C51-C3F91CD2AE3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3272BE2-2A99-4BBB-9E7B-375A760BB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79698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3E133-9EA6-429C-90CE-F2EACA3FED3A}"/>
              </a:ext>
            </a:extLst>
          </p:cNvPr>
          <p:cNvSpPr>
            <a:spLocks noGrp="1"/>
          </p:cNvSpPr>
          <p:nvPr>
            <p:ph type="title"/>
          </p:nvPr>
        </p:nvSpPr>
        <p:spPr/>
        <p:txBody>
          <a:bodyPr/>
          <a:lstStyle/>
          <a:p>
            <a:r>
              <a:rPr lang="en-US"/>
              <a:t>User Posts Table (Competitors) | HG-France - 1 of 8</a:t>
            </a:r>
          </a:p>
        </p:txBody>
      </p:sp>
      <p:graphicFrame>
        <p:nvGraphicFramePr>
          <p:cNvPr id="5" name="Table Placeholder 4">
            <a:extLst>
              <a:ext uri="{FF2B5EF4-FFF2-40B4-BE49-F238E27FC236}">
                <a16:creationId xmlns:a16="http://schemas.microsoft.com/office/drawing/2014/main" id="{E6C0D8EA-8D07-4051-AD87-8C7E99952E23}"/>
              </a:ext>
            </a:extLst>
          </p:cNvPr>
          <p:cNvGraphicFramePr>
            <a:graphicFrameLocks noGrp="1"/>
          </p:cNvGraphicFramePr>
          <p:nvPr>
            <p:ph type="tbl" sz="quarter" idx="13"/>
            <p:extLst>
              <p:ext uri="{D42A27DB-BD31-4B8C-83A1-F6EECF244321}">
                <p14:modId xmlns:p14="http://schemas.microsoft.com/office/powerpoint/2010/main" val="664917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24665874"/>
                    </a:ext>
                  </a:extLst>
                </a:gridCol>
                <a:gridCol w="822960">
                  <a:extLst>
                    <a:ext uri="{9D8B030D-6E8A-4147-A177-3AD203B41FA5}">
                      <a16:colId xmlns:a16="http://schemas.microsoft.com/office/drawing/2014/main" val="2838670155"/>
                    </a:ext>
                  </a:extLst>
                </a:gridCol>
                <a:gridCol w="822960">
                  <a:extLst>
                    <a:ext uri="{9D8B030D-6E8A-4147-A177-3AD203B41FA5}">
                      <a16:colId xmlns:a16="http://schemas.microsoft.com/office/drawing/2014/main" val="3269085486"/>
                    </a:ext>
                  </a:extLst>
                </a:gridCol>
                <a:gridCol w="822960">
                  <a:extLst>
                    <a:ext uri="{9D8B030D-6E8A-4147-A177-3AD203B41FA5}">
                      <a16:colId xmlns:a16="http://schemas.microsoft.com/office/drawing/2014/main" val="3905354888"/>
                    </a:ext>
                  </a:extLst>
                </a:gridCol>
                <a:gridCol w="822960">
                  <a:extLst>
                    <a:ext uri="{9D8B030D-6E8A-4147-A177-3AD203B41FA5}">
                      <a16:colId xmlns:a16="http://schemas.microsoft.com/office/drawing/2014/main" val="3390605420"/>
                    </a:ext>
                  </a:extLst>
                </a:gridCol>
                <a:gridCol w="822960">
                  <a:extLst>
                    <a:ext uri="{9D8B030D-6E8A-4147-A177-3AD203B41FA5}">
                      <a16:colId xmlns:a16="http://schemas.microsoft.com/office/drawing/2014/main" val="1761711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169780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Castorama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- 2018-03-31 11:41:39 </a:t>
                      </a:r>
                      <a:r>
                        <a:rPr kumimoji="0" lang="en-US" sz="1000" b="0" i="0" u="none" strike="noStrike" kern="1200" cap="none" spc="0" normalizeH="0" baseline="0" noProof="0">
                          <a:ln>
                            <a:noFill/>
                          </a:ln>
                          <a:solidFill>
                            <a:prstClr val="black"/>
                          </a:solidFill>
                          <a:effectLst/>
                          <a:uLnTx/>
                          <a:uFillTx/>
                          <a:latin typeface="+mn-lt"/>
                          <a:ea typeface="+mn-ea"/>
                          <a:cs typeface="+mn-cs"/>
                        </a:rPr>
                        <a:t>
 Castorama, du bois coupé par un amas de castors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6504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- 2018-03-31 08:31:41 </a:t>
                      </a:r>
                      <a:r>
                        <a:rPr kumimoji="0" lang="fr-FR" sz="1000" b="0" i="0" u="none" strike="noStrike" kern="1200" cap="none" spc="0" normalizeH="0" baseline="0" noProof="0">
                          <a:ln>
                            <a:noFill/>
                          </a:ln>
                          <a:solidFill>
                            <a:prstClr val="black"/>
                          </a:solidFill>
                          <a:effectLst/>
                          <a:uLnTx/>
                          <a:uFillTx/>
                          <a:latin typeface="+mn-lt"/>
                          <a:ea typeface="+mn-ea"/>
                          <a:cs typeface="+mn-cs"/>
                        </a:rPr>
                        <a:t>
 votre magasin de St NAZAIRE : bravo pour l'important réaménagement effectué ainsi qu'à tout le personnel super accueillant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 11:55:00</a:t>
                      </a:r>
                    </a:p>
                  </a:txBody>
                  <a:tcPr/>
                </a:tc>
                <a:extLst>
                  <a:ext uri="{0D108BD9-81ED-4DB2-BD59-A6C34878D82A}">
                    <a16:rowId xmlns:a16="http://schemas.microsoft.com/office/drawing/2014/main" val="393723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- 2018-03-30 14:27:04 </a:t>
                      </a:r>
                      <a:r>
                        <a:rPr kumimoji="0" lang="fr-FR" sz="1000" b="0" i="0" u="none" strike="noStrike" kern="1200" cap="none" spc="0" normalizeH="0" baseline="0" noProof="0">
                          <a:ln>
                            <a:noFill/>
                          </a:ln>
                          <a:solidFill>
                            <a:prstClr val="black"/>
                          </a:solidFill>
                          <a:effectLst/>
                          <a:uLnTx/>
                          <a:uFillTx/>
                          <a:latin typeface="+mn-lt"/>
                          <a:ea typeface="+mn-ea"/>
                          <a:cs typeface="+mn-cs"/>
                        </a:rPr>
                        <a:t>
 Pourquoi les produits achetés aujourd'hui ne durent que la durée de la garantie?
motorisation portail qui a duré 20 ans. Super! Changée en 2015 avec garantie 2 ans a duré 2 ans et 10 jours!!! On appelle ça le progrès.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38062122"/>
                  </a:ext>
                </a:extLst>
              </a:tr>
            </a:tbl>
          </a:graphicData>
        </a:graphic>
      </p:graphicFrame>
      <p:sp>
        <p:nvSpPr>
          <p:cNvPr id="4" name="Text Placeholder 3">
            <a:extLst>
              <a:ext uri="{FF2B5EF4-FFF2-40B4-BE49-F238E27FC236}">
                <a16:creationId xmlns:a16="http://schemas.microsoft.com/office/drawing/2014/main" id="{9A95C7FB-2C7E-49C2-981E-29BDE542900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944284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89648-01BF-4365-A90C-2F5EE7542A5D}"/>
              </a:ext>
            </a:extLst>
          </p:cNvPr>
          <p:cNvSpPr>
            <a:spLocks noGrp="1"/>
          </p:cNvSpPr>
          <p:nvPr>
            <p:ph type="title"/>
          </p:nvPr>
        </p:nvSpPr>
        <p:spPr/>
        <p:txBody>
          <a:bodyPr/>
          <a:lstStyle/>
          <a:p>
            <a:r>
              <a:rPr lang="en-US"/>
              <a:t>User Posts Table (Competitors) | HG-France - 2 of 8</a:t>
            </a:r>
          </a:p>
        </p:txBody>
      </p:sp>
      <p:graphicFrame>
        <p:nvGraphicFramePr>
          <p:cNvPr id="5" name="Table Placeholder 4">
            <a:extLst>
              <a:ext uri="{FF2B5EF4-FFF2-40B4-BE49-F238E27FC236}">
                <a16:creationId xmlns:a16="http://schemas.microsoft.com/office/drawing/2014/main" id="{BBA756AF-E9EA-403C-B8DA-0C3EBB636175}"/>
              </a:ext>
            </a:extLst>
          </p:cNvPr>
          <p:cNvGraphicFramePr>
            <a:graphicFrameLocks noGrp="1"/>
          </p:cNvGraphicFramePr>
          <p:nvPr>
            <p:ph type="tbl" sz="quarter" idx="13"/>
            <p:extLst>
              <p:ext uri="{D42A27DB-BD31-4B8C-83A1-F6EECF244321}">
                <p14:modId xmlns:p14="http://schemas.microsoft.com/office/powerpoint/2010/main" val="3387503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98737143"/>
                    </a:ext>
                  </a:extLst>
                </a:gridCol>
                <a:gridCol w="822960">
                  <a:extLst>
                    <a:ext uri="{9D8B030D-6E8A-4147-A177-3AD203B41FA5}">
                      <a16:colId xmlns:a16="http://schemas.microsoft.com/office/drawing/2014/main" val="1908707300"/>
                    </a:ext>
                  </a:extLst>
                </a:gridCol>
                <a:gridCol w="822960">
                  <a:extLst>
                    <a:ext uri="{9D8B030D-6E8A-4147-A177-3AD203B41FA5}">
                      <a16:colId xmlns:a16="http://schemas.microsoft.com/office/drawing/2014/main" val="2166994889"/>
                    </a:ext>
                  </a:extLst>
                </a:gridCol>
                <a:gridCol w="822960">
                  <a:extLst>
                    <a:ext uri="{9D8B030D-6E8A-4147-A177-3AD203B41FA5}">
                      <a16:colId xmlns:a16="http://schemas.microsoft.com/office/drawing/2014/main" val="1129995736"/>
                    </a:ext>
                  </a:extLst>
                </a:gridCol>
                <a:gridCol w="822960">
                  <a:extLst>
                    <a:ext uri="{9D8B030D-6E8A-4147-A177-3AD203B41FA5}">
                      <a16:colId xmlns:a16="http://schemas.microsoft.com/office/drawing/2014/main" val="2639524192"/>
                    </a:ext>
                  </a:extLst>
                </a:gridCol>
                <a:gridCol w="822960">
                  <a:extLst>
                    <a:ext uri="{9D8B030D-6E8A-4147-A177-3AD203B41FA5}">
                      <a16:colId xmlns:a16="http://schemas.microsoft.com/office/drawing/2014/main" val="3934189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4109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- 2018-03-30 11:48:56 </a:t>
                      </a:r>
                      <a:r>
                        <a:rPr kumimoji="0" lang="fr-FR" sz="1000" b="0" i="0" u="none" strike="noStrike" kern="1200" cap="none" spc="0" normalizeH="0" baseline="0" noProof="0">
                          <a:ln>
                            <a:noFill/>
                          </a:ln>
                          <a:solidFill>
                            <a:prstClr val="black"/>
                          </a:solidFill>
                          <a:effectLst/>
                          <a:uLnTx/>
                          <a:uFillTx/>
                          <a:latin typeface="+mn-lt"/>
                          <a:ea typeface="+mn-ea"/>
                          <a:cs typeface="+mn-cs"/>
                        </a:rPr>
                        <a:t>
 INADMISSIBLE!!!Tel est le terme qui qualifierait le mieux votre service client Nous avons commandé un portillon en date du 4 mars 2018 car il était noté ' livré chez vous le 14 mars.' le 16 mars nous avons appelé le service client car la commande était toujours notée en cours de préparation sur le site. la collaboratrice en ligne a été incapable de nous donner une date de livraison et nous a donc conseillé d'annuler la commande.nous avons donc acheté un portillon chez l'un de vos concurrents .depuis cette date j'ai appelé 5 fois et envoyé 5 mails (a chaque fois on me dit bien évidemment que l'on traite ma demande)et la commande est toujours en cours de préparation sur votre site donc pas de remboursement possible ..ce jour on m'indique qu'en fait le colis a bien été livré chez un transporteur et que tant qu'il n'est pas retourné au fournisseur je ne peux pas être remboursé.. c'est une honte pour une enseigne comme la vôtre d'être aussi négligent dans le suivi de ses clients J'ai demand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03/30/2018 14:14:56</a:t>
                      </a:r>
                    </a:p>
                  </a:txBody>
                  <a:tcPr/>
                </a:tc>
                <a:extLst>
                  <a:ext uri="{0D108BD9-81ED-4DB2-BD59-A6C34878D82A}">
                    <a16:rowId xmlns:a16="http://schemas.microsoft.com/office/drawing/2014/main" val="1057165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STIHL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- 2018-03-30 09:22:31 </a:t>
                      </a:r>
                      <a:r>
                        <a:rPr kumimoji="0" lang="en-US" sz="1000" b="0" i="0" u="none" strike="noStrike" kern="1200" cap="none" spc="0" normalizeH="0" baseline="0" noProof="0">
                          <a:ln>
                            <a:noFill/>
                          </a:ln>
                          <a:solidFill>
                            <a:prstClr val="black"/>
                          </a:solidFill>
                          <a:effectLst/>
                          <a:uLnTx/>
                          <a:uFillTx/>
                          <a:latin typeface="+mn-lt"/>
                          <a:ea typeface="+mn-ea"/>
                          <a:cs typeface="+mn-cs"/>
                        </a:rPr>
                        <a:t>
 i recently bought a Stihl chainsaw on line from a Stihl dealer . For any repairs under the 2 year warranty , do i have to return it to that dealer or does my warranty cover work done with a different Stihl repair shop , without having to pay for the repairs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06278743"/>
                  </a:ext>
                </a:extLst>
              </a:tr>
            </a:tbl>
          </a:graphicData>
        </a:graphic>
      </p:graphicFrame>
      <p:sp>
        <p:nvSpPr>
          <p:cNvPr id="4" name="Text Placeholder 3">
            <a:extLst>
              <a:ext uri="{FF2B5EF4-FFF2-40B4-BE49-F238E27FC236}">
                <a16:creationId xmlns:a16="http://schemas.microsoft.com/office/drawing/2014/main" id="{AB8C016C-BAF2-4FC8-BBBD-BA7E97FE3D1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530121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26378-B0BC-4E1F-A918-C0821881C492}"/>
              </a:ext>
            </a:extLst>
          </p:cNvPr>
          <p:cNvSpPr>
            <a:spLocks noGrp="1"/>
          </p:cNvSpPr>
          <p:nvPr>
            <p:ph type="title"/>
          </p:nvPr>
        </p:nvSpPr>
        <p:spPr/>
        <p:txBody>
          <a:bodyPr/>
          <a:lstStyle/>
          <a:p>
            <a:r>
              <a:rPr lang="en-US"/>
              <a:t>User Posts Table (Competitors) | HG-France - 3 of 8</a:t>
            </a:r>
          </a:p>
        </p:txBody>
      </p:sp>
      <p:graphicFrame>
        <p:nvGraphicFramePr>
          <p:cNvPr id="5" name="Table Placeholder 4">
            <a:extLst>
              <a:ext uri="{FF2B5EF4-FFF2-40B4-BE49-F238E27FC236}">
                <a16:creationId xmlns:a16="http://schemas.microsoft.com/office/drawing/2014/main" id="{6AF34A0F-E5E8-4603-965F-0B1D7C0BB744}"/>
              </a:ext>
            </a:extLst>
          </p:cNvPr>
          <p:cNvGraphicFramePr>
            <a:graphicFrameLocks noGrp="1"/>
          </p:cNvGraphicFramePr>
          <p:nvPr>
            <p:ph type="tbl" sz="quarter" idx="13"/>
            <p:extLst>
              <p:ext uri="{D42A27DB-BD31-4B8C-83A1-F6EECF244321}">
                <p14:modId xmlns:p14="http://schemas.microsoft.com/office/powerpoint/2010/main" val="2189596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10559276"/>
                    </a:ext>
                  </a:extLst>
                </a:gridCol>
                <a:gridCol w="822960">
                  <a:extLst>
                    <a:ext uri="{9D8B030D-6E8A-4147-A177-3AD203B41FA5}">
                      <a16:colId xmlns:a16="http://schemas.microsoft.com/office/drawing/2014/main" val="518612405"/>
                    </a:ext>
                  </a:extLst>
                </a:gridCol>
                <a:gridCol w="822960">
                  <a:extLst>
                    <a:ext uri="{9D8B030D-6E8A-4147-A177-3AD203B41FA5}">
                      <a16:colId xmlns:a16="http://schemas.microsoft.com/office/drawing/2014/main" val="3966350814"/>
                    </a:ext>
                  </a:extLst>
                </a:gridCol>
                <a:gridCol w="822960">
                  <a:extLst>
                    <a:ext uri="{9D8B030D-6E8A-4147-A177-3AD203B41FA5}">
                      <a16:colId xmlns:a16="http://schemas.microsoft.com/office/drawing/2014/main" val="2511987456"/>
                    </a:ext>
                  </a:extLst>
                </a:gridCol>
                <a:gridCol w="822960">
                  <a:extLst>
                    <a:ext uri="{9D8B030D-6E8A-4147-A177-3AD203B41FA5}">
                      <a16:colId xmlns:a16="http://schemas.microsoft.com/office/drawing/2014/main" val="206813554"/>
                    </a:ext>
                  </a:extLst>
                </a:gridCol>
                <a:gridCol w="822960">
                  <a:extLst>
                    <a:ext uri="{9D8B030D-6E8A-4147-A177-3AD203B41FA5}">
                      <a16:colId xmlns:a16="http://schemas.microsoft.com/office/drawing/2014/main" val="3903510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068767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- 2018-03-29 20:55:43 </a:t>
                      </a:r>
                      <a:r>
                        <a:rPr kumimoji="0" lang="fr-FR" sz="1000" b="0" i="0" u="none" strike="noStrike" kern="1200" cap="none" spc="0" normalizeH="0" baseline="0" noProof="0">
                          <a:ln>
                            <a:noFill/>
                          </a:ln>
                          <a:solidFill>
                            <a:prstClr val="black"/>
                          </a:solidFill>
                          <a:effectLst/>
                          <a:uLnTx/>
                          <a:uFillTx/>
                          <a:latin typeface="+mn-lt"/>
                          <a:ea typeface="+mn-ea"/>
                          <a:cs typeface="+mn-cs"/>
                        </a:rPr>
                        <a:t>
 Leroy merlin la roche sur yon
j ai achete 27 couvre murs censés etre livrés le 20 mars.le jour de la livraison je m'appercois qu il n y en avait que 26 et que deux sont cassés.je contacte un vendeur du rayon concerne car mon enduiseur devait venir le 22 mars pour poser les chapeaux.il me repond qu ils ne seront relivres que le lundi ou mardi suivant (26/27 mars)et qu il me rappelera pour me communiquer la date( pas d excuse ni quoique se soit)n ayant aucune information le vendredi 23 mars je décide de me déplacer au magasin.
Réponse du vendeur j ai oublié je vais appeler le service livraison de suite ,chose qu il a faite devant moi sans succès car répondeur(soit disant).le mardi 27 il me rappele pour me dire que je serai livrer a nouveau le vendredi 30 mars chose que je ne peux accepter car devant être a la base livré a nouveau le lundi ou mardi mon enduiseur revenait le jeudi 29 mars.le vendeur me dit donc de venir chercher les chapeaux au magasin car ils seront livres a partir de 7h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03/30/2018 17:24:26</a:t>
                      </a:r>
                    </a:p>
                  </a:txBody>
                  <a:tcPr/>
                </a:tc>
                <a:extLst>
                  <a:ext uri="{0D108BD9-81ED-4DB2-BD59-A6C34878D82A}">
                    <a16:rowId xmlns:a16="http://schemas.microsoft.com/office/drawing/2014/main" val="425350158"/>
                  </a:ext>
                </a:extLst>
              </a:tr>
            </a:tbl>
          </a:graphicData>
        </a:graphic>
      </p:graphicFrame>
      <p:sp>
        <p:nvSpPr>
          <p:cNvPr id="4" name="Text Placeholder 3">
            <a:extLst>
              <a:ext uri="{FF2B5EF4-FFF2-40B4-BE49-F238E27FC236}">
                <a16:creationId xmlns:a16="http://schemas.microsoft.com/office/drawing/2014/main" id="{D2A2F6AC-27C4-497A-B62A-4316A4D2B9B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393666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4FBFE-2D01-495E-BE6A-B096344629DA}"/>
              </a:ext>
            </a:extLst>
          </p:cNvPr>
          <p:cNvSpPr>
            <a:spLocks noGrp="1"/>
          </p:cNvSpPr>
          <p:nvPr>
            <p:ph type="title"/>
          </p:nvPr>
        </p:nvSpPr>
        <p:spPr/>
        <p:txBody>
          <a:bodyPr/>
          <a:lstStyle/>
          <a:p>
            <a:r>
              <a:rPr lang="en-US"/>
              <a:t>User Posts Table (Competitors) | HG-France - 4 of 8</a:t>
            </a:r>
          </a:p>
        </p:txBody>
      </p:sp>
      <p:graphicFrame>
        <p:nvGraphicFramePr>
          <p:cNvPr id="5" name="Table Placeholder 4">
            <a:extLst>
              <a:ext uri="{FF2B5EF4-FFF2-40B4-BE49-F238E27FC236}">
                <a16:creationId xmlns:a16="http://schemas.microsoft.com/office/drawing/2014/main" id="{BAA16B91-97C0-4B4F-9151-8A0320B2FD74}"/>
              </a:ext>
            </a:extLst>
          </p:cNvPr>
          <p:cNvGraphicFramePr>
            <a:graphicFrameLocks noGrp="1"/>
          </p:cNvGraphicFramePr>
          <p:nvPr>
            <p:ph type="tbl" sz="quarter" idx="13"/>
            <p:extLst>
              <p:ext uri="{D42A27DB-BD31-4B8C-83A1-F6EECF244321}">
                <p14:modId xmlns:p14="http://schemas.microsoft.com/office/powerpoint/2010/main" val="2869978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7186401"/>
                    </a:ext>
                  </a:extLst>
                </a:gridCol>
                <a:gridCol w="822960">
                  <a:extLst>
                    <a:ext uri="{9D8B030D-6E8A-4147-A177-3AD203B41FA5}">
                      <a16:colId xmlns:a16="http://schemas.microsoft.com/office/drawing/2014/main" val="4240523139"/>
                    </a:ext>
                  </a:extLst>
                </a:gridCol>
                <a:gridCol w="822960">
                  <a:extLst>
                    <a:ext uri="{9D8B030D-6E8A-4147-A177-3AD203B41FA5}">
                      <a16:colId xmlns:a16="http://schemas.microsoft.com/office/drawing/2014/main" val="2718315766"/>
                    </a:ext>
                  </a:extLst>
                </a:gridCol>
                <a:gridCol w="822960">
                  <a:extLst>
                    <a:ext uri="{9D8B030D-6E8A-4147-A177-3AD203B41FA5}">
                      <a16:colId xmlns:a16="http://schemas.microsoft.com/office/drawing/2014/main" val="357012503"/>
                    </a:ext>
                  </a:extLst>
                </a:gridCol>
                <a:gridCol w="822960">
                  <a:extLst>
                    <a:ext uri="{9D8B030D-6E8A-4147-A177-3AD203B41FA5}">
                      <a16:colId xmlns:a16="http://schemas.microsoft.com/office/drawing/2014/main" val="1513769066"/>
                    </a:ext>
                  </a:extLst>
                </a:gridCol>
                <a:gridCol w="822960">
                  <a:extLst>
                    <a:ext uri="{9D8B030D-6E8A-4147-A177-3AD203B41FA5}">
                      <a16:colId xmlns:a16="http://schemas.microsoft.com/office/drawing/2014/main" val="625790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301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- 2018-03-29 18:56:25 </a:t>
                      </a:r>
                      <a:r>
                        <a:rPr kumimoji="0" lang="fr-FR" sz="1000" b="0" i="0" u="none" strike="noStrike" kern="1200" cap="none" spc="0" normalizeH="0" baseline="0" noProof="0">
                          <a:ln>
                            <a:noFill/>
                          </a:ln>
                          <a:solidFill>
                            <a:prstClr val="black"/>
                          </a:solidFill>
                          <a:effectLst/>
                          <a:uLnTx/>
                          <a:uFillTx/>
                          <a:latin typeface="+mn-lt"/>
                          <a:ea typeface="+mn-ea"/>
                          <a:cs typeface="+mn-cs"/>
                        </a:rPr>
                        <a:t>
 Bonjour.
Nous avons passé une commande hier à 16h00 d'une tondeuse sur le site en retrait deux heures (magasin de Saint Jacques de la Lande 35, produit disponible dans ce magasin). Sauf que ce matin le suivi indiquait que la commande serait prête à 17H00 (retrait 2h00 vraiment ?). Et ce soir c'est indiqué demain matin à 10H. Pourrait on avoir une date fiable de cette commande (0020032460) car on c'est organisé pour venir la cherché lundi et si elle n'est pas prête à cette date vous pourrez l'annuler...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03/30/2018 08:42:01</a:t>
                      </a:r>
                    </a:p>
                  </a:txBody>
                  <a:tcPr/>
                </a:tc>
                <a:extLst>
                  <a:ext uri="{0D108BD9-81ED-4DB2-BD59-A6C34878D82A}">
                    <a16:rowId xmlns:a16="http://schemas.microsoft.com/office/drawing/2014/main" val="107734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- 2018-03-28 19:13:45 </a:t>
                      </a:r>
                      <a:r>
                        <a:rPr kumimoji="0" lang="fr-FR" sz="1000" b="0" i="0" u="none" strike="noStrike" kern="1200" cap="none" spc="0" normalizeH="0" baseline="0" noProof="0">
                          <a:ln>
                            <a:noFill/>
                          </a:ln>
                          <a:solidFill>
                            <a:prstClr val="black"/>
                          </a:solidFill>
                          <a:effectLst/>
                          <a:uLnTx/>
                          <a:uFillTx/>
                          <a:latin typeface="+mn-lt"/>
                          <a:ea typeface="+mn-ea"/>
                          <a:cs typeface="+mn-cs"/>
                        </a:rPr>
                        <a:t>
 Bonjour. Je tiens a remercier votre équipe et plus particulièrement fatima.!!! Jai demandé son prénom afin de vous montrer que vos employés de castorama zac d augny sont extrêmement professionnels !!! Je suis aller au 4 murs pour du papier paint et jai été très très mal reçu !!! Désolée d arrivé a 18h30!  Du couo je me suis rabattu sur castorama là ou j'aurais du aller du le début. On est super bien reçu et conseillé !!!, continuez ainsi !!! Bonne soirée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03/29/2018 09:39:00</a:t>
                      </a:r>
                    </a:p>
                  </a:txBody>
                  <a:tcPr/>
                </a:tc>
                <a:extLst>
                  <a:ext uri="{0D108BD9-81ED-4DB2-BD59-A6C34878D82A}">
                    <a16:rowId xmlns:a16="http://schemas.microsoft.com/office/drawing/2014/main" val="7958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- 2018-03-27 21:43:52 </a:t>
                      </a:r>
                      <a:r>
                        <a:rPr kumimoji="0" lang="en-US" sz="1000" b="0" i="0" u="none" strike="noStrike" kern="1200" cap="none" spc="0" normalizeH="0" baseline="0" noProof="0">
                          <a:ln>
                            <a:noFill/>
                          </a:ln>
                          <a:solidFill>
                            <a:prstClr val="black"/>
                          </a:solidFill>
                          <a:effectLst/>
                          <a:uLnTx/>
                          <a:uFillTx/>
                          <a:latin typeface="+mn-lt"/>
                          <a:ea typeface="+mn-ea"/>
                          <a:cs typeface="+mn-cs"/>
                        </a:rPr>
                        <a:t>
 je recherche un bac a sable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2243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- 2018-03-27 20:42:35 </a:t>
                      </a:r>
                      <a:r>
                        <a:rPr kumimoji="0" lang="fr-FR" sz="1000" b="0" i="0" u="none" strike="noStrike" kern="1200" cap="none" spc="0" normalizeH="0" baseline="0" noProof="0">
                          <a:ln>
                            <a:noFill/>
                          </a:ln>
                          <a:solidFill>
                            <a:prstClr val="black"/>
                          </a:solidFill>
                          <a:effectLst/>
                          <a:uLnTx/>
                          <a:uFillTx/>
                          <a:latin typeface="+mn-lt"/>
                          <a:ea typeface="+mn-ea"/>
                          <a:cs typeface="+mn-cs"/>
                        </a:rPr>
                        <a:t>
 C’est possible d’avoir une réponse à mon message ? 10 jours que j’ai acheté mon portail, et toujours pas de quincaillerie. Vous n’avez pas mis 10 jours à m’encaisser les 990 euros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10:23:01</a:t>
                      </a:r>
                    </a:p>
                  </a:txBody>
                  <a:tcPr/>
                </a:tc>
                <a:extLst>
                  <a:ext uri="{0D108BD9-81ED-4DB2-BD59-A6C34878D82A}">
                    <a16:rowId xmlns:a16="http://schemas.microsoft.com/office/drawing/2014/main" val="2491004967"/>
                  </a:ext>
                </a:extLst>
              </a:tr>
            </a:tbl>
          </a:graphicData>
        </a:graphic>
      </p:graphicFrame>
      <p:sp>
        <p:nvSpPr>
          <p:cNvPr id="4" name="Text Placeholder 3">
            <a:extLst>
              <a:ext uri="{FF2B5EF4-FFF2-40B4-BE49-F238E27FC236}">
                <a16:creationId xmlns:a16="http://schemas.microsoft.com/office/drawing/2014/main" id="{8E8A7050-652D-45AC-BCCE-BE73FCD1FA0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8997053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F2E06-ED9E-4A1E-986D-D399B75C9975}"/>
              </a:ext>
            </a:extLst>
          </p:cNvPr>
          <p:cNvSpPr>
            <a:spLocks noGrp="1"/>
          </p:cNvSpPr>
          <p:nvPr>
            <p:ph type="title"/>
          </p:nvPr>
        </p:nvSpPr>
        <p:spPr/>
        <p:txBody>
          <a:bodyPr/>
          <a:lstStyle/>
          <a:p>
            <a:r>
              <a:rPr lang="en-US"/>
              <a:t>User Posts Table (Competitors) | HG-France - 5 of 8</a:t>
            </a:r>
          </a:p>
        </p:txBody>
      </p:sp>
      <p:graphicFrame>
        <p:nvGraphicFramePr>
          <p:cNvPr id="5" name="Table Placeholder 4">
            <a:extLst>
              <a:ext uri="{FF2B5EF4-FFF2-40B4-BE49-F238E27FC236}">
                <a16:creationId xmlns:a16="http://schemas.microsoft.com/office/drawing/2014/main" id="{629BABD6-4E71-495E-A67A-D9D5F4250C7E}"/>
              </a:ext>
            </a:extLst>
          </p:cNvPr>
          <p:cNvGraphicFramePr>
            <a:graphicFrameLocks noGrp="1"/>
          </p:cNvGraphicFramePr>
          <p:nvPr>
            <p:ph type="tbl" sz="quarter" idx="13"/>
            <p:extLst>
              <p:ext uri="{D42A27DB-BD31-4B8C-83A1-F6EECF244321}">
                <p14:modId xmlns:p14="http://schemas.microsoft.com/office/powerpoint/2010/main" val="2997976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68528119"/>
                    </a:ext>
                  </a:extLst>
                </a:gridCol>
                <a:gridCol w="822960">
                  <a:extLst>
                    <a:ext uri="{9D8B030D-6E8A-4147-A177-3AD203B41FA5}">
                      <a16:colId xmlns:a16="http://schemas.microsoft.com/office/drawing/2014/main" val="1510797473"/>
                    </a:ext>
                  </a:extLst>
                </a:gridCol>
                <a:gridCol w="822960">
                  <a:extLst>
                    <a:ext uri="{9D8B030D-6E8A-4147-A177-3AD203B41FA5}">
                      <a16:colId xmlns:a16="http://schemas.microsoft.com/office/drawing/2014/main" val="1322609050"/>
                    </a:ext>
                  </a:extLst>
                </a:gridCol>
                <a:gridCol w="822960">
                  <a:extLst>
                    <a:ext uri="{9D8B030D-6E8A-4147-A177-3AD203B41FA5}">
                      <a16:colId xmlns:a16="http://schemas.microsoft.com/office/drawing/2014/main" val="1115401245"/>
                    </a:ext>
                  </a:extLst>
                </a:gridCol>
                <a:gridCol w="822960">
                  <a:extLst>
                    <a:ext uri="{9D8B030D-6E8A-4147-A177-3AD203B41FA5}">
                      <a16:colId xmlns:a16="http://schemas.microsoft.com/office/drawing/2014/main" val="2185733536"/>
                    </a:ext>
                  </a:extLst>
                </a:gridCol>
                <a:gridCol w="822960">
                  <a:extLst>
                    <a:ext uri="{9D8B030D-6E8A-4147-A177-3AD203B41FA5}">
                      <a16:colId xmlns:a16="http://schemas.microsoft.com/office/drawing/2014/main" val="162819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429281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- 2018-03-27 14:52:22 </a:t>
                      </a:r>
                      <a:r>
                        <a:rPr kumimoji="0" lang="fr-FR" sz="1000" b="0" i="0" u="none" strike="noStrike" kern="1200" cap="none" spc="0" normalizeH="0" baseline="0" noProof="0">
                          <a:ln>
                            <a:noFill/>
                          </a:ln>
                          <a:solidFill>
                            <a:prstClr val="black"/>
                          </a:solidFill>
                          <a:effectLst/>
                          <a:uLnTx/>
                          <a:uFillTx/>
                          <a:latin typeface="+mn-lt"/>
                          <a:ea typeface="+mn-ea"/>
                          <a:cs typeface="+mn-cs"/>
                        </a:rPr>
                        <a:t>
 ASSASSINS!!! 2 cochons d'indes achetés, 2 cochons d'indes morts!!! Les animaux vendus chez botanic sont en très mauvaise santé, et les vendeurs le savent bien! C'est une honte!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03/27/2018 15:13:50</a:t>
                      </a:r>
                    </a:p>
                  </a:txBody>
                  <a:tcPr/>
                </a:tc>
                <a:extLst>
                  <a:ext uri="{0D108BD9-81ED-4DB2-BD59-A6C34878D82A}">
                    <a16:rowId xmlns:a16="http://schemas.microsoft.com/office/drawing/2014/main" val="968554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STIHL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- 2018-03-27 12:06:26 </a:t>
                      </a:r>
                      <a:r>
                        <a:rPr kumimoji="0" lang="en-US" sz="1000" b="0" i="0" u="none" strike="noStrike" kern="1200" cap="none" spc="0" normalizeH="0" baseline="0" noProof="0">
                          <a:ln>
                            <a:noFill/>
                          </a:ln>
                          <a:solidFill>
                            <a:prstClr val="black"/>
                          </a:solidFill>
                          <a:effectLst/>
                          <a:uLnTx/>
                          <a:uFillTx/>
                          <a:latin typeface="+mn-lt"/>
                          <a:ea typeface="+mn-ea"/>
                          <a:cs typeface="+mn-cs"/>
                        </a:rPr>
                        <a:t>
 Stihl; Nash and young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747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- 2018-03-26 22:22:45 </a:t>
                      </a:r>
                      <a:r>
                        <a:rPr kumimoji="0" lang="fr-FR" sz="1000" b="0" i="0" u="none" strike="noStrike" kern="1200" cap="none" spc="0" normalizeH="0" baseline="0" noProof="0">
                          <a:ln>
                            <a:noFill/>
                          </a:ln>
                          <a:solidFill>
                            <a:prstClr val="black"/>
                          </a:solidFill>
                          <a:effectLst/>
                          <a:uLnTx/>
                          <a:uFillTx/>
                          <a:latin typeface="+mn-lt"/>
                          <a:ea typeface="+mn-ea"/>
                          <a:cs typeface="+mn-cs"/>
                        </a:rPr>
                        <a:t>
 Bonsoir,
J'essaie de régler une partie de ma commande en carte cadeau, où rentrer le code à 19 chiffres indiqué sur la carte ? On ne me propose pas de mode de paiement "carte cadeau".
Il faut absolument que je passe ma commande avant demain pour la recevoir à temps, merci donc de votre réponse rapide.
Bonne soirée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03/28/2018 16:20:17</a:t>
                      </a:r>
                    </a:p>
                  </a:txBody>
                  <a:tcPr/>
                </a:tc>
                <a:extLst>
                  <a:ext uri="{0D108BD9-81ED-4DB2-BD59-A6C34878D82A}">
                    <a16:rowId xmlns:a16="http://schemas.microsoft.com/office/drawing/2014/main" val="317551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- 2018-03-26 00:40:15 </a:t>
                      </a:r>
                      <a:r>
                        <a:rPr kumimoji="0" lang="fr-FR" sz="1000" b="0" i="0" u="none" strike="noStrike" kern="1200" cap="none" spc="0" normalizeH="0" baseline="0" noProof="0">
                          <a:ln>
                            <a:noFill/>
                          </a:ln>
                          <a:solidFill>
                            <a:prstClr val="black"/>
                          </a:solidFill>
                          <a:effectLst/>
                          <a:uLnTx/>
                          <a:uFillTx/>
                          <a:latin typeface="+mn-lt"/>
                          <a:ea typeface="+mn-ea"/>
                          <a:cs typeface="+mn-cs"/>
                        </a:rPr>
                        <a:t>
 Bonjour,
je suis à la recherche de 2 globes en verre pour potelet Inspire chicago inox diametre 50 mm, achetés chez vous .
Avec mes remerciements et salutations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13:25:46</a:t>
                      </a:r>
                    </a:p>
                  </a:txBody>
                  <a:tcPr/>
                </a:tc>
                <a:extLst>
                  <a:ext uri="{0D108BD9-81ED-4DB2-BD59-A6C34878D82A}">
                    <a16:rowId xmlns:a16="http://schemas.microsoft.com/office/drawing/2014/main" val="2738492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- 2018-03-25 16:21:45 </a:t>
                      </a:r>
                      <a:r>
                        <a:rPr kumimoji="0" lang="en-US" sz="1000" b="0" i="0" u="none" strike="noStrike" kern="1200" cap="none" spc="0" normalizeH="0" baseline="0" noProof="0">
                          <a:ln>
                            <a:noFill/>
                          </a:ln>
                          <a:solidFill>
                            <a:prstClr val="black"/>
                          </a:solidFill>
                          <a:effectLst/>
                          <a:uLnTx/>
                          <a:uFillTx/>
                          <a:latin typeface="+mn-lt"/>
                          <a:ea typeface="+mn-ea"/>
                          <a:cs typeface="+mn-cs"/>
                        </a:rPr>
                        <a:t>
 La bonne publicité de Leroy Merlin...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5562394"/>
                  </a:ext>
                </a:extLst>
              </a:tr>
            </a:tbl>
          </a:graphicData>
        </a:graphic>
      </p:graphicFrame>
      <p:sp>
        <p:nvSpPr>
          <p:cNvPr id="4" name="Text Placeholder 3">
            <a:extLst>
              <a:ext uri="{FF2B5EF4-FFF2-40B4-BE49-F238E27FC236}">
                <a16:creationId xmlns:a16="http://schemas.microsoft.com/office/drawing/2014/main" id="{63477012-24E0-4171-8971-47F1BC2970A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655957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53666-0B7C-4DC9-A5EE-EE56D23DD8CC}"/>
              </a:ext>
            </a:extLst>
          </p:cNvPr>
          <p:cNvSpPr>
            <a:spLocks noGrp="1"/>
          </p:cNvSpPr>
          <p:nvPr>
            <p:ph type="title"/>
          </p:nvPr>
        </p:nvSpPr>
        <p:spPr/>
        <p:txBody>
          <a:bodyPr/>
          <a:lstStyle/>
          <a:p>
            <a:r>
              <a:rPr lang="en-US"/>
              <a:t>User Posts Table (Competitors) | HG-France - 6 of 8</a:t>
            </a:r>
          </a:p>
        </p:txBody>
      </p:sp>
      <p:graphicFrame>
        <p:nvGraphicFramePr>
          <p:cNvPr id="5" name="Table Placeholder 4">
            <a:extLst>
              <a:ext uri="{FF2B5EF4-FFF2-40B4-BE49-F238E27FC236}">
                <a16:creationId xmlns:a16="http://schemas.microsoft.com/office/drawing/2014/main" id="{D9081471-9D8B-4D0D-9FE4-AB6AB707991F}"/>
              </a:ext>
            </a:extLst>
          </p:cNvPr>
          <p:cNvGraphicFramePr>
            <a:graphicFrameLocks noGrp="1"/>
          </p:cNvGraphicFramePr>
          <p:nvPr>
            <p:ph type="tbl" sz="quarter" idx="13"/>
            <p:extLst>
              <p:ext uri="{D42A27DB-BD31-4B8C-83A1-F6EECF244321}">
                <p14:modId xmlns:p14="http://schemas.microsoft.com/office/powerpoint/2010/main" val="1556901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51521019"/>
                    </a:ext>
                  </a:extLst>
                </a:gridCol>
                <a:gridCol w="822960">
                  <a:extLst>
                    <a:ext uri="{9D8B030D-6E8A-4147-A177-3AD203B41FA5}">
                      <a16:colId xmlns:a16="http://schemas.microsoft.com/office/drawing/2014/main" val="651548254"/>
                    </a:ext>
                  </a:extLst>
                </a:gridCol>
                <a:gridCol w="822960">
                  <a:extLst>
                    <a:ext uri="{9D8B030D-6E8A-4147-A177-3AD203B41FA5}">
                      <a16:colId xmlns:a16="http://schemas.microsoft.com/office/drawing/2014/main" val="861192161"/>
                    </a:ext>
                  </a:extLst>
                </a:gridCol>
                <a:gridCol w="822960">
                  <a:extLst>
                    <a:ext uri="{9D8B030D-6E8A-4147-A177-3AD203B41FA5}">
                      <a16:colId xmlns:a16="http://schemas.microsoft.com/office/drawing/2014/main" val="3572213284"/>
                    </a:ext>
                  </a:extLst>
                </a:gridCol>
                <a:gridCol w="822960">
                  <a:extLst>
                    <a:ext uri="{9D8B030D-6E8A-4147-A177-3AD203B41FA5}">
                      <a16:colId xmlns:a16="http://schemas.microsoft.com/office/drawing/2014/main" val="1533615791"/>
                    </a:ext>
                  </a:extLst>
                </a:gridCol>
                <a:gridCol w="822960">
                  <a:extLst>
                    <a:ext uri="{9D8B030D-6E8A-4147-A177-3AD203B41FA5}">
                      <a16:colId xmlns:a16="http://schemas.microsoft.com/office/drawing/2014/main" val="2300896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2110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- 2018-03-25 14:49:34 </a:t>
                      </a:r>
                      <a:r>
                        <a:rPr kumimoji="0" lang="fr-FR" sz="1000" b="0" i="0" u="none" strike="noStrike" kern="1200" cap="none" spc="0" normalizeH="0" baseline="0" noProof="0">
                          <a:ln>
                            <a:noFill/>
                          </a:ln>
                          <a:solidFill>
                            <a:prstClr val="black"/>
                          </a:solidFill>
                          <a:effectLst/>
                          <a:uLnTx/>
                          <a:uFillTx/>
                          <a:latin typeface="+mn-lt"/>
                          <a:ea typeface="+mn-ea"/>
                          <a:cs typeface="+mn-cs"/>
                        </a:rPr>
                        <a:t>
 Pour des portes à 190€ , vous les ouvrez elles se séparent en 2 ... ça ne donne pas envie de revenir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10:39:00</a:t>
                      </a:r>
                    </a:p>
                  </a:txBody>
                  <a:tcPr/>
                </a:tc>
                <a:extLst>
                  <a:ext uri="{0D108BD9-81ED-4DB2-BD59-A6C34878D82A}">
                    <a16:rowId xmlns:a16="http://schemas.microsoft.com/office/drawing/2014/main" val="418927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- 2018-03-25 10:44:08 </a:t>
                      </a:r>
                      <a:r>
                        <a:rPr kumimoji="0" lang="fr-FR" sz="1000" b="0" i="0" u="none" strike="noStrike" kern="1200" cap="none" spc="0" normalizeH="0" baseline="0" noProof="0">
                          <a:ln>
                            <a:noFill/>
                          </a:ln>
                          <a:solidFill>
                            <a:prstClr val="black"/>
                          </a:solidFill>
                          <a:effectLst/>
                          <a:uLnTx/>
                          <a:uFillTx/>
                          <a:latin typeface="+mn-lt"/>
                          <a:ea typeface="+mn-ea"/>
                          <a:cs typeface="+mn-cs"/>
                        </a:rPr>
                        <a:t>
 Bonjour la Team LM, Je vous ai contacte par MP. Merci d'avance pour votre reponse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61404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- 2018-03-24 23:54:51 </a:t>
                      </a:r>
                      <a:r>
                        <a:rPr kumimoji="0" lang="fr-FR" sz="1000" b="0" i="0" u="none" strike="noStrike" kern="1200" cap="none" spc="0" normalizeH="0" baseline="0" noProof="0">
                          <a:ln>
                            <a:noFill/>
                          </a:ln>
                          <a:solidFill>
                            <a:prstClr val="black"/>
                          </a:solidFill>
                          <a:effectLst/>
                          <a:uLnTx/>
                          <a:uFillTx/>
                          <a:latin typeface="+mn-lt"/>
                          <a:ea typeface="+mn-ea"/>
                          <a:cs typeface="+mn-cs"/>
                        </a:rPr>
                        <a:t>
 Bonjour LeroyMerlin. Vos gants respectent-ils la norme EN388 ? Les indications obligatoires de cette norme n'apparaissent pas sur les descriptifs de vos gants sur votre site internet....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14:21:03</a:t>
                      </a:r>
                    </a:p>
                  </a:txBody>
                  <a:tcPr/>
                </a:tc>
                <a:extLst>
                  <a:ext uri="{0D108BD9-81ED-4DB2-BD59-A6C34878D82A}">
                    <a16:rowId xmlns:a16="http://schemas.microsoft.com/office/drawing/2014/main" val="174591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- 2018-03-24 16:35:40 </a:t>
                      </a:r>
                      <a:r>
                        <a:rPr kumimoji="0" lang="fr-FR" sz="1000" b="0" i="0" u="none" strike="noStrike" kern="1200" cap="none" spc="0" normalizeH="0" baseline="0" noProof="0">
                          <a:ln>
                            <a:noFill/>
                          </a:ln>
                          <a:solidFill>
                            <a:prstClr val="black"/>
                          </a:solidFill>
                          <a:effectLst/>
                          <a:uLnTx/>
                          <a:uFillTx/>
                          <a:latin typeface="+mn-lt"/>
                          <a:ea typeface="+mn-ea"/>
                          <a:cs typeface="+mn-cs"/>
                        </a:rPr>
                        <a:t>
 Représente  la marque. Pas de rémunération, juste de la passion!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7482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- 2018-03-23 16:43:53 </a:t>
                      </a:r>
                      <a:r>
                        <a:rPr kumimoji="0" lang="fr-FR" sz="1000" b="0" i="0" u="none" strike="noStrike" kern="1200" cap="none" spc="0" normalizeH="0" baseline="0" noProof="0">
                          <a:ln>
                            <a:noFill/>
                          </a:ln>
                          <a:solidFill>
                            <a:prstClr val="black"/>
                          </a:solidFill>
                          <a:effectLst/>
                          <a:uLnTx/>
                          <a:uFillTx/>
                          <a:latin typeface="+mn-lt"/>
                          <a:ea typeface="+mn-ea"/>
                          <a:cs typeface="+mn-cs"/>
                        </a:rPr>
                        <a:t>
 C EST MOI EN DEMO CASTORAMA ANTIBES VENEZ.... LES WK 30/31 DE MARS ET AVRIL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6395898"/>
                  </a:ext>
                </a:extLst>
              </a:tr>
            </a:tbl>
          </a:graphicData>
        </a:graphic>
      </p:graphicFrame>
      <p:sp>
        <p:nvSpPr>
          <p:cNvPr id="4" name="Text Placeholder 3">
            <a:extLst>
              <a:ext uri="{FF2B5EF4-FFF2-40B4-BE49-F238E27FC236}">
                <a16:creationId xmlns:a16="http://schemas.microsoft.com/office/drawing/2014/main" id="{FCDA4085-8765-40AB-A656-969C014AC9F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177821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1454B-2A57-4401-91AC-694740976958}"/>
              </a:ext>
            </a:extLst>
          </p:cNvPr>
          <p:cNvSpPr>
            <a:spLocks noGrp="1"/>
          </p:cNvSpPr>
          <p:nvPr>
            <p:ph type="title"/>
          </p:nvPr>
        </p:nvSpPr>
        <p:spPr/>
        <p:txBody>
          <a:bodyPr/>
          <a:lstStyle/>
          <a:p>
            <a:r>
              <a:rPr lang="en-US"/>
              <a:t>User Posts Table (Competitors) | HG-France - 7 of 8</a:t>
            </a:r>
          </a:p>
        </p:txBody>
      </p:sp>
      <p:graphicFrame>
        <p:nvGraphicFramePr>
          <p:cNvPr id="5" name="Table Placeholder 4">
            <a:extLst>
              <a:ext uri="{FF2B5EF4-FFF2-40B4-BE49-F238E27FC236}">
                <a16:creationId xmlns:a16="http://schemas.microsoft.com/office/drawing/2014/main" id="{F563EB4A-4779-41D0-9DEC-21A9C5220342}"/>
              </a:ext>
            </a:extLst>
          </p:cNvPr>
          <p:cNvGraphicFramePr>
            <a:graphicFrameLocks noGrp="1"/>
          </p:cNvGraphicFramePr>
          <p:nvPr>
            <p:ph type="tbl" sz="quarter" idx="13"/>
            <p:extLst>
              <p:ext uri="{D42A27DB-BD31-4B8C-83A1-F6EECF244321}">
                <p14:modId xmlns:p14="http://schemas.microsoft.com/office/powerpoint/2010/main" val="2824663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27737707"/>
                    </a:ext>
                  </a:extLst>
                </a:gridCol>
                <a:gridCol w="822960">
                  <a:extLst>
                    <a:ext uri="{9D8B030D-6E8A-4147-A177-3AD203B41FA5}">
                      <a16:colId xmlns:a16="http://schemas.microsoft.com/office/drawing/2014/main" val="2216087190"/>
                    </a:ext>
                  </a:extLst>
                </a:gridCol>
                <a:gridCol w="822960">
                  <a:extLst>
                    <a:ext uri="{9D8B030D-6E8A-4147-A177-3AD203B41FA5}">
                      <a16:colId xmlns:a16="http://schemas.microsoft.com/office/drawing/2014/main" val="1289450682"/>
                    </a:ext>
                  </a:extLst>
                </a:gridCol>
                <a:gridCol w="822960">
                  <a:extLst>
                    <a:ext uri="{9D8B030D-6E8A-4147-A177-3AD203B41FA5}">
                      <a16:colId xmlns:a16="http://schemas.microsoft.com/office/drawing/2014/main" val="381723880"/>
                    </a:ext>
                  </a:extLst>
                </a:gridCol>
                <a:gridCol w="822960">
                  <a:extLst>
                    <a:ext uri="{9D8B030D-6E8A-4147-A177-3AD203B41FA5}">
                      <a16:colId xmlns:a16="http://schemas.microsoft.com/office/drawing/2014/main" val="2240789081"/>
                    </a:ext>
                  </a:extLst>
                </a:gridCol>
                <a:gridCol w="822960">
                  <a:extLst>
                    <a:ext uri="{9D8B030D-6E8A-4147-A177-3AD203B41FA5}">
                      <a16:colId xmlns:a16="http://schemas.microsoft.com/office/drawing/2014/main" val="929759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4260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- 2018-03-23 13:54:15 </a:t>
                      </a:r>
                      <a:r>
                        <a:rPr kumimoji="0" lang="fr-FR" sz="1000" b="0" i="0" u="none" strike="noStrike" kern="1200" cap="none" spc="0" normalizeH="0" baseline="0" noProof="0">
                          <a:ln>
                            <a:noFill/>
                          </a:ln>
                          <a:solidFill>
                            <a:prstClr val="black"/>
                          </a:solidFill>
                          <a:effectLst/>
                          <a:uLnTx/>
                          <a:uFillTx/>
                          <a:latin typeface="+mn-lt"/>
                          <a:ea typeface="+mn-ea"/>
                          <a:cs typeface="+mn-cs"/>
                        </a:rPr>
                        <a:t>
 Bonjour Mr Bricolage. 
Quelle ne fût pas ma surprise en ouvrant un pot de peinture blanche Dulux acheté une quarantaine d'euros dans un de vos magasins...
J'ai été ravi de voir que dans une moitie de votre pot de 5L ma peinture était bien présente mais dans l'autre moitié il y avait une texture que je ne connaissais pas : translucide, sans odeur ... Ah si on appelle ca du vide, rien.
Bref la prochaine fois que je ferai des travaux chez moi, j'irai vers la concurrence 
Bonne journée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17:12:08</a:t>
                      </a:r>
                    </a:p>
                  </a:txBody>
                  <a:tcPr/>
                </a:tc>
                <a:extLst>
                  <a:ext uri="{0D108BD9-81ED-4DB2-BD59-A6C34878D82A}">
                    <a16:rowId xmlns:a16="http://schemas.microsoft.com/office/drawing/2014/main" val="349411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- 2018-03-22 23:13:02 </a:t>
                      </a:r>
                      <a:r>
                        <a:rPr kumimoji="0" lang="fr-FR" sz="1000" b="0" i="0" u="none" strike="noStrike" kern="1200" cap="none" spc="0" normalizeH="0" baseline="0" noProof="0">
                          <a:ln>
                            <a:noFill/>
                          </a:ln>
                          <a:solidFill>
                            <a:prstClr val="black"/>
                          </a:solidFill>
                          <a:effectLst/>
                          <a:uLnTx/>
                          <a:uFillTx/>
                          <a:latin typeface="+mn-lt"/>
                          <a:ea typeface="+mn-ea"/>
                          <a:cs typeface="+mn-cs"/>
                        </a:rPr>
                        <a:t>
 Un SAV particulierement nul.
Après avoir acheté une baignoire îlot au LM Nanterre, je lla fait installer.  Un défaut dans la bonde qui avait un trou cause une fuite. J appelle le fournisseur qui accepte de me livrer en direct mais Leroy Merlin m oblige à rapporter la baignoire au SAV et refuse de me livrer. Je dois donc aller chercher la nouvelle, la transporter moi même, la transporter à l étage de ma maison  et repayer une personne pour l installer. Ce n est pas normal qu une faute reconnue par le fournisseur soit a la charge de l acheteur. J attendais mieux d un leader ! Avec Leroy Merlin, mes envies ne prennent pas vie mais sont gâchées.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16:54:37</a:t>
                      </a:r>
                    </a:p>
                  </a:txBody>
                  <a:tcPr/>
                </a:tc>
                <a:extLst>
                  <a:ext uri="{0D108BD9-81ED-4DB2-BD59-A6C34878D82A}">
                    <a16:rowId xmlns:a16="http://schemas.microsoft.com/office/drawing/2014/main" val="759121883"/>
                  </a:ext>
                </a:extLst>
              </a:tr>
            </a:tbl>
          </a:graphicData>
        </a:graphic>
      </p:graphicFrame>
      <p:sp>
        <p:nvSpPr>
          <p:cNvPr id="4" name="Text Placeholder 3">
            <a:extLst>
              <a:ext uri="{FF2B5EF4-FFF2-40B4-BE49-F238E27FC236}">
                <a16:creationId xmlns:a16="http://schemas.microsoft.com/office/drawing/2014/main" id="{A43587D8-BA25-47B4-A9CB-FC0ACC47749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026580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F40BF-3CA9-4150-A755-ED769A8A66C7}"/>
              </a:ext>
            </a:extLst>
          </p:cNvPr>
          <p:cNvSpPr>
            <a:spLocks noGrp="1"/>
          </p:cNvSpPr>
          <p:nvPr>
            <p:ph type="title"/>
          </p:nvPr>
        </p:nvSpPr>
        <p:spPr/>
        <p:txBody>
          <a:bodyPr/>
          <a:lstStyle/>
          <a:p>
            <a:r>
              <a:rPr lang="en-US"/>
              <a:t>User Posts Table (Competitors) | HG-France - 8 of 8</a:t>
            </a:r>
          </a:p>
        </p:txBody>
      </p:sp>
      <p:graphicFrame>
        <p:nvGraphicFramePr>
          <p:cNvPr id="5" name="Table Placeholder 4">
            <a:extLst>
              <a:ext uri="{FF2B5EF4-FFF2-40B4-BE49-F238E27FC236}">
                <a16:creationId xmlns:a16="http://schemas.microsoft.com/office/drawing/2014/main" id="{C7D95C25-B28A-4C67-82D7-7A731F09DF00}"/>
              </a:ext>
            </a:extLst>
          </p:cNvPr>
          <p:cNvGraphicFramePr>
            <a:graphicFrameLocks noGrp="1"/>
          </p:cNvGraphicFramePr>
          <p:nvPr>
            <p:ph type="tbl" sz="quarter" idx="13"/>
            <p:extLst>
              <p:ext uri="{D42A27DB-BD31-4B8C-83A1-F6EECF244321}">
                <p14:modId xmlns:p14="http://schemas.microsoft.com/office/powerpoint/2010/main" val="1597745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39049040"/>
                    </a:ext>
                  </a:extLst>
                </a:gridCol>
                <a:gridCol w="822960">
                  <a:extLst>
                    <a:ext uri="{9D8B030D-6E8A-4147-A177-3AD203B41FA5}">
                      <a16:colId xmlns:a16="http://schemas.microsoft.com/office/drawing/2014/main" val="2217405218"/>
                    </a:ext>
                  </a:extLst>
                </a:gridCol>
                <a:gridCol w="822960">
                  <a:extLst>
                    <a:ext uri="{9D8B030D-6E8A-4147-A177-3AD203B41FA5}">
                      <a16:colId xmlns:a16="http://schemas.microsoft.com/office/drawing/2014/main" val="3395770236"/>
                    </a:ext>
                  </a:extLst>
                </a:gridCol>
                <a:gridCol w="822960">
                  <a:extLst>
                    <a:ext uri="{9D8B030D-6E8A-4147-A177-3AD203B41FA5}">
                      <a16:colId xmlns:a16="http://schemas.microsoft.com/office/drawing/2014/main" val="218787764"/>
                    </a:ext>
                  </a:extLst>
                </a:gridCol>
                <a:gridCol w="822960">
                  <a:extLst>
                    <a:ext uri="{9D8B030D-6E8A-4147-A177-3AD203B41FA5}">
                      <a16:colId xmlns:a16="http://schemas.microsoft.com/office/drawing/2014/main" val="1915462515"/>
                    </a:ext>
                  </a:extLst>
                </a:gridCol>
                <a:gridCol w="822960">
                  <a:extLst>
                    <a:ext uri="{9D8B030D-6E8A-4147-A177-3AD203B41FA5}">
                      <a16:colId xmlns:a16="http://schemas.microsoft.com/office/drawing/2014/main" val="3626536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6732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- 2018-03-22 17:06:15 </a:t>
                      </a:r>
                      <a:r>
                        <a:rPr kumimoji="0" lang="fr-FR" sz="1000" b="0" i="0" u="none" strike="noStrike" kern="1200" cap="none" spc="0" normalizeH="0" baseline="0" noProof="0">
                          <a:ln>
                            <a:noFill/>
                          </a:ln>
                          <a:solidFill>
                            <a:prstClr val="black"/>
                          </a:solidFill>
                          <a:effectLst/>
                          <a:uLnTx/>
                          <a:uFillTx/>
                          <a:latin typeface="+mn-lt"/>
                          <a:ea typeface="+mn-ea"/>
                          <a:cs typeface="+mn-cs"/>
                        </a:rPr>
                        <a:t>
 Bonjour à tous !
Partageant l'envie d'un monde plus durable pour tous, nous travaillons sur une nouvelle solution visant à accompagner le plus grand nombre de manière concrète. 
Ce questionnaire vise à mieux connaître les questions pratiques que vous vous posez au quotidien (tri des déchets, consommation durable, économie d'énergie, …). 
https://framaforms.org/le-developpement-durable-dans-votre-quotidien-1521647429 
Il est très court : 5 minutes max pour le remplir ! 
Un grand merci par avance, et n'hésitez pas à nous laisser votre mail en fin de questionnaire pour être tenu au courant de l'avancée de notre projet ! :) 
Sonia &amp; Martin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001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Mr.Bricolage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12:39:31 </a:t>
                      </a:r>
                      <a:r>
                        <a:rPr kumimoji="0" lang="en-US" sz="1000" b="0" i="0" u="none" strike="noStrike" kern="1200" cap="none" spc="0" normalizeH="0" baseline="0" noProof="0">
                          <a:ln>
                            <a:noFill/>
                          </a:ln>
                          <a:solidFill>
                            <a:prstClr val="black"/>
                          </a:solidFill>
                          <a:effectLst/>
                          <a:uLnTx/>
                          <a:uFillTx/>
                          <a:latin typeface="+mn-lt"/>
                          <a:ea typeface="+mn-ea"/>
                          <a:cs typeface="+mn-cs"/>
                        </a:rPr>
                        <a:t>
 J'ai reçu mon cadeau 😃. Merci Mr.Bricolage.
C'est top. Je suis super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14:47:42</a:t>
                      </a:r>
                    </a:p>
                  </a:txBody>
                  <a:tcPr/>
                </a:tc>
                <a:extLst>
                  <a:ext uri="{0D108BD9-81ED-4DB2-BD59-A6C34878D82A}">
                    <a16:rowId xmlns:a16="http://schemas.microsoft.com/office/drawing/2014/main" val="2199593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- 2018-03-22 10:03:22 </a:t>
                      </a:r>
                      <a:r>
                        <a:rPr kumimoji="0" lang="en-US" sz="1000" b="0" i="0" u="none" strike="noStrike" kern="1200" cap="none" spc="0" normalizeH="0" baseline="0" noProof="0">
                          <a:ln>
                            <a:noFill/>
                          </a:ln>
                          <a:solidFill>
                            <a:prstClr val="black"/>
                          </a:solidFill>
                          <a:effectLst/>
                          <a:uLnTx/>
                          <a:uFillTx/>
                          <a:latin typeface="+mn-lt"/>
                          <a:ea typeface="+mn-ea"/>
                          <a:cs typeface="+mn-cs"/>
                        </a:rPr>
                        <a:t>
 super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56111251"/>
                  </a:ext>
                </a:extLst>
              </a:tr>
            </a:tbl>
          </a:graphicData>
        </a:graphic>
      </p:graphicFrame>
      <p:sp>
        <p:nvSpPr>
          <p:cNvPr id="4" name="Text Placeholder 3">
            <a:extLst>
              <a:ext uri="{FF2B5EF4-FFF2-40B4-BE49-F238E27FC236}">
                <a16:creationId xmlns:a16="http://schemas.microsoft.com/office/drawing/2014/main" id="{2C3F17E1-0F8C-4ABA-8C99-A3ECB5AF9F15}"/>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37046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F8EA6-C3D3-43AA-9A7E-B48E882B0C47}"/>
              </a:ext>
            </a:extLst>
          </p:cNvPr>
          <p:cNvSpPr>
            <a:spLocks noGrp="1"/>
          </p:cNvSpPr>
          <p:nvPr>
            <p:ph type="title"/>
          </p:nvPr>
        </p:nvSpPr>
        <p:spPr/>
        <p:txBody>
          <a:bodyPr/>
          <a:lstStyle/>
          <a:p>
            <a:r>
              <a:rPr lang="en-US"/>
              <a:t>Competitor Posts | HG-France - 1 of 16</a:t>
            </a:r>
          </a:p>
        </p:txBody>
      </p:sp>
      <p:graphicFrame>
        <p:nvGraphicFramePr>
          <p:cNvPr id="5" name="Table Placeholder 4">
            <a:extLst>
              <a:ext uri="{FF2B5EF4-FFF2-40B4-BE49-F238E27FC236}">
                <a16:creationId xmlns:a16="http://schemas.microsoft.com/office/drawing/2014/main" id="{967B9790-397D-426C-B712-21C879B6C3E7}"/>
              </a:ext>
            </a:extLst>
          </p:cNvPr>
          <p:cNvGraphicFramePr>
            <a:graphicFrameLocks noGrp="1"/>
          </p:cNvGraphicFramePr>
          <p:nvPr>
            <p:ph type="tbl" sz="quarter" idx="13"/>
            <p:extLst>
              <p:ext uri="{D42A27DB-BD31-4B8C-83A1-F6EECF244321}">
                <p14:modId xmlns:p14="http://schemas.microsoft.com/office/powerpoint/2010/main" val="858838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14854609"/>
                    </a:ext>
                  </a:extLst>
                </a:gridCol>
                <a:gridCol w="370332">
                  <a:extLst>
                    <a:ext uri="{9D8B030D-6E8A-4147-A177-3AD203B41FA5}">
                      <a16:colId xmlns:a16="http://schemas.microsoft.com/office/drawing/2014/main" val="603718727"/>
                    </a:ext>
                  </a:extLst>
                </a:gridCol>
                <a:gridCol w="370332">
                  <a:extLst>
                    <a:ext uri="{9D8B030D-6E8A-4147-A177-3AD203B41FA5}">
                      <a16:colId xmlns:a16="http://schemas.microsoft.com/office/drawing/2014/main" val="1448157294"/>
                    </a:ext>
                  </a:extLst>
                </a:gridCol>
                <a:gridCol w="370332">
                  <a:extLst>
                    <a:ext uri="{9D8B030D-6E8A-4147-A177-3AD203B41FA5}">
                      <a16:colId xmlns:a16="http://schemas.microsoft.com/office/drawing/2014/main" val="1241663336"/>
                    </a:ext>
                  </a:extLst>
                </a:gridCol>
                <a:gridCol w="329184">
                  <a:extLst>
                    <a:ext uri="{9D8B030D-6E8A-4147-A177-3AD203B41FA5}">
                      <a16:colId xmlns:a16="http://schemas.microsoft.com/office/drawing/2014/main" val="3110977198"/>
                    </a:ext>
                  </a:extLst>
                </a:gridCol>
                <a:gridCol w="329184">
                  <a:extLst>
                    <a:ext uri="{9D8B030D-6E8A-4147-A177-3AD203B41FA5}">
                      <a16:colId xmlns:a16="http://schemas.microsoft.com/office/drawing/2014/main" val="3132002042"/>
                    </a:ext>
                  </a:extLst>
                </a:gridCol>
                <a:gridCol w="329184">
                  <a:extLst>
                    <a:ext uri="{9D8B030D-6E8A-4147-A177-3AD203B41FA5}">
                      <a16:colId xmlns:a16="http://schemas.microsoft.com/office/drawing/2014/main" val="2160849437"/>
                    </a:ext>
                  </a:extLst>
                </a:gridCol>
                <a:gridCol w="329184">
                  <a:extLst>
                    <a:ext uri="{9D8B030D-6E8A-4147-A177-3AD203B41FA5}">
                      <a16:colId xmlns:a16="http://schemas.microsoft.com/office/drawing/2014/main" val="1434762734"/>
                    </a:ext>
                  </a:extLst>
                </a:gridCol>
                <a:gridCol w="329184">
                  <a:extLst>
                    <a:ext uri="{9D8B030D-6E8A-4147-A177-3AD203B41FA5}">
                      <a16:colId xmlns:a16="http://schemas.microsoft.com/office/drawing/2014/main" val="961845666"/>
                    </a:ext>
                  </a:extLst>
                </a:gridCol>
                <a:gridCol w="329184">
                  <a:extLst>
                    <a:ext uri="{9D8B030D-6E8A-4147-A177-3AD203B41FA5}">
                      <a16:colId xmlns:a16="http://schemas.microsoft.com/office/drawing/2014/main" val="3309338004"/>
                    </a:ext>
                  </a:extLst>
                </a:gridCol>
                <a:gridCol w="329184">
                  <a:extLst>
                    <a:ext uri="{9D8B030D-6E8A-4147-A177-3AD203B41FA5}">
                      <a16:colId xmlns:a16="http://schemas.microsoft.com/office/drawing/2014/main" val="4152064796"/>
                    </a:ext>
                  </a:extLst>
                </a:gridCol>
                <a:gridCol w="329184">
                  <a:extLst>
                    <a:ext uri="{9D8B030D-6E8A-4147-A177-3AD203B41FA5}">
                      <a16:colId xmlns:a16="http://schemas.microsoft.com/office/drawing/2014/main" val="2454745239"/>
                    </a:ext>
                  </a:extLst>
                </a:gridCol>
                <a:gridCol w="329184">
                  <a:extLst>
                    <a:ext uri="{9D8B030D-6E8A-4147-A177-3AD203B41FA5}">
                      <a16:colId xmlns:a16="http://schemas.microsoft.com/office/drawing/2014/main" val="200369857"/>
                    </a:ext>
                  </a:extLst>
                </a:gridCol>
                <a:gridCol w="370332">
                  <a:extLst>
                    <a:ext uri="{9D8B030D-6E8A-4147-A177-3AD203B41FA5}">
                      <a16:colId xmlns:a16="http://schemas.microsoft.com/office/drawing/2014/main" val="2586813922"/>
                    </a:ext>
                  </a:extLst>
                </a:gridCol>
                <a:gridCol w="370332">
                  <a:extLst>
                    <a:ext uri="{9D8B030D-6E8A-4147-A177-3AD203B41FA5}">
                      <a16:colId xmlns:a16="http://schemas.microsoft.com/office/drawing/2014/main" val="945845751"/>
                    </a:ext>
                  </a:extLst>
                </a:gridCol>
                <a:gridCol w="329184">
                  <a:extLst>
                    <a:ext uri="{9D8B030D-6E8A-4147-A177-3AD203B41FA5}">
                      <a16:colId xmlns:a16="http://schemas.microsoft.com/office/drawing/2014/main" val="362025268"/>
                    </a:ext>
                  </a:extLst>
                </a:gridCol>
                <a:gridCol w="329184">
                  <a:extLst>
                    <a:ext uri="{9D8B030D-6E8A-4147-A177-3AD203B41FA5}">
                      <a16:colId xmlns:a16="http://schemas.microsoft.com/office/drawing/2014/main" val="2723179499"/>
                    </a:ext>
                  </a:extLst>
                </a:gridCol>
                <a:gridCol w="370332">
                  <a:extLst>
                    <a:ext uri="{9D8B030D-6E8A-4147-A177-3AD203B41FA5}">
                      <a16:colId xmlns:a16="http://schemas.microsoft.com/office/drawing/2014/main" val="222229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6389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- 2018-03-31 14:00:00 </a:t>
                      </a:r>
                      <a:r>
                        <a:rPr kumimoji="0" lang="fr-FR" sz="1000" b="0" i="0" u="none" strike="noStrike" kern="1200" cap="none" spc="0" normalizeH="0" baseline="0" noProof="0">
                          <a:ln>
                            <a:noFill/>
                          </a:ln>
                          <a:solidFill>
                            <a:prstClr val="black"/>
                          </a:solidFill>
                          <a:effectLst/>
                          <a:uLnTx/>
                          <a:uFillTx/>
                          <a:latin typeface="+mn-lt"/>
                          <a:ea typeface="+mn-ea"/>
                          <a:cs typeface="+mn-cs"/>
                        </a:rPr>
                        <a:t> 
 Notre nouveau multitool BMT12C a reçu le prix du meilleur design 2018 pour son esthétique, son ergonomie et ses fonctionnalités.
#AEG #designaward2018 #outil #multifonction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1508508"/>
                  </a:ext>
                </a:extLst>
              </a:tr>
            </a:tbl>
          </a:graphicData>
        </a:graphic>
      </p:graphicFrame>
      <p:sp>
        <p:nvSpPr>
          <p:cNvPr id="4" name="Text Placeholder 3">
            <a:extLst>
              <a:ext uri="{FF2B5EF4-FFF2-40B4-BE49-F238E27FC236}">
                <a16:creationId xmlns:a16="http://schemas.microsoft.com/office/drawing/2014/main" id="{E80B129A-B7F1-4374-9258-80B7314DA6A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382610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C2A76-6348-4888-A0AB-9B29826C973C}"/>
              </a:ext>
            </a:extLst>
          </p:cNvPr>
          <p:cNvSpPr>
            <a:spLocks noGrp="1"/>
          </p:cNvSpPr>
          <p:nvPr>
            <p:ph type="title"/>
          </p:nvPr>
        </p:nvSpPr>
        <p:spPr/>
        <p:txBody>
          <a:bodyPr/>
          <a:lstStyle/>
          <a:p>
            <a:r>
              <a:rPr lang="en-US"/>
              <a:t>Competitor Posts | HG-France - 2 of 16</a:t>
            </a:r>
          </a:p>
        </p:txBody>
      </p:sp>
      <p:graphicFrame>
        <p:nvGraphicFramePr>
          <p:cNvPr id="5" name="Table Placeholder 4">
            <a:extLst>
              <a:ext uri="{FF2B5EF4-FFF2-40B4-BE49-F238E27FC236}">
                <a16:creationId xmlns:a16="http://schemas.microsoft.com/office/drawing/2014/main" id="{A3B7183F-C719-4323-A226-BCB0E9E7BDDC}"/>
              </a:ext>
            </a:extLst>
          </p:cNvPr>
          <p:cNvGraphicFramePr>
            <a:graphicFrameLocks noGrp="1"/>
          </p:cNvGraphicFramePr>
          <p:nvPr>
            <p:ph type="tbl" sz="quarter" idx="13"/>
            <p:extLst>
              <p:ext uri="{D42A27DB-BD31-4B8C-83A1-F6EECF244321}">
                <p14:modId xmlns:p14="http://schemas.microsoft.com/office/powerpoint/2010/main" val="46897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40633019"/>
                    </a:ext>
                  </a:extLst>
                </a:gridCol>
                <a:gridCol w="370332">
                  <a:extLst>
                    <a:ext uri="{9D8B030D-6E8A-4147-A177-3AD203B41FA5}">
                      <a16:colId xmlns:a16="http://schemas.microsoft.com/office/drawing/2014/main" val="714740133"/>
                    </a:ext>
                  </a:extLst>
                </a:gridCol>
                <a:gridCol w="370332">
                  <a:extLst>
                    <a:ext uri="{9D8B030D-6E8A-4147-A177-3AD203B41FA5}">
                      <a16:colId xmlns:a16="http://schemas.microsoft.com/office/drawing/2014/main" val="938835311"/>
                    </a:ext>
                  </a:extLst>
                </a:gridCol>
                <a:gridCol w="370332">
                  <a:extLst>
                    <a:ext uri="{9D8B030D-6E8A-4147-A177-3AD203B41FA5}">
                      <a16:colId xmlns:a16="http://schemas.microsoft.com/office/drawing/2014/main" val="4229491732"/>
                    </a:ext>
                  </a:extLst>
                </a:gridCol>
                <a:gridCol w="329184">
                  <a:extLst>
                    <a:ext uri="{9D8B030D-6E8A-4147-A177-3AD203B41FA5}">
                      <a16:colId xmlns:a16="http://schemas.microsoft.com/office/drawing/2014/main" val="278617264"/>
                    </a:ext>
                  </a:extLst>
                </a:gridCol>
                <a:gridCol w="329184">
                  <a:extLst>
                    <a:ext uri="{9D8B030D-6E8A-4147-A177-3AD203B41FA5}">
                      <a16:colId xmlns:a16="http://schemas.microsoft.com/office/drawing/2014/main" val="2003135427"/>
                    </a:ext>
                  </a:extLst>
                </a:gridCol>
                <a:gridCol w="329184">
                  <a:extLst>
                    <a:ext uri="{9D8B030D-6E8A-4147-A177-3AD203B41FA5}">
                      <a16:colId xmlns:a16="http://schemas.microsoft.com/office/drawing/2014/main" val="97200495"/>
                    </a:ext>
                  </a:extLst>
                </a:gridCol>
                <a:gridCol w="329184">
                  <a:extLst>
                    <a:ext uri="{9D8B030D-6E8A-4147-A177-3AD203B41FA5}">
                      <a16:colId xmlns:a16="http://schemas.microsoft.com/office/drawing/2014/main" val="888199409"/>
                    </a:ext>
                  </a:extLst>
                </a:gridCol>
                <a:gridCol w="329184">
                  <a:extLst>
                    <a:ext uri="{9D8B030D-6E8A-4147-A177-3AD203B41FA5}">
                      <a16:colId xmlns:a16="http://schemas.microsoft.com/office/drawing/2014/main" val="453082571"/>
                    </a:ext>
                  </a:extLst>
                </a:gridCol>
                <a:gridCol w="329184">
                  <a:extLst>
                    <a:ext uri="{9D8B030D-6E8A-4147-A177-3AD203B41FA5}">
                      <a16:colId xmlns:a16="http://schemas.microsoft.com/office/drawing/2014/main" val="3376963929"/>
                    </a:ext>
                  </a:extLst>
                </a:gridCol>
                <a:gridCol w="329184">
                  <a:extLst>
                    <a:ext uri="{9D8B030D-6E8A-4147-A177-3AD203B41FA5}">
                      <a16:colId xmlns:a16="http://schemas.microsoft.com/office/drawing/2014/main" val="1583439549"/>
                    </a:ext>
                  </a:extLst>
                </a:gridCol>
                <a:gridCol w="329184">
                  <a:extLst>
                    <a:ext uri="{9D8B030D-6E8A-4147-A177-3AD203B41FA5}">
                      <a16:colId xmlns:a16="http://schemas.microsoft.com/office/drawing/2014/main" val="1469415448"/>
                    </a:ext>
                  </a:extLst>
                </a:gridCol>
                <a:gridCol w="329184">
                  <a:extLst>
                    <a:ext uri="{9D8B030D-6E8A-4147-A177-3AD203B41FA5}">
                      <a16:colId xmlns:a16="http://schemas.microsoft.com/office/drawing/2014/main" val="753798097"/>
                    </a:ext>
                  </a:extLst>
                </a:gridCol>
                <a:gridCol w="370332">
                  <a:extLst>
                    <a:ext uri="{9D8B030D-6E8A-4147-A177-3AD203B41FA5}">
                      <a16:colId xmlns:a16="http://schemas.microsoft.com/office/drawing/2014/main" val="3374454290"/>
                    </a:ext>
                  </a:extLst>
                </a:gridCol>
                <a:gridCol w="370332">
                  <a:extLst>
                    <a:ext uri="{9D8B030D-6E8A-4147-A177-3AD203B41FA5}">
                      <a16:colId xmlns:a16="http://schemas.microsoft.com/office/drawing/2014/main" val="519791135"/>
                    </a:ext>
                  </a:extLst>
                </a:gridCol>
                <a:gridCol w="329184">
                  <a:extLst>
                    <a:ext uri="{9D8B030D-6E8A-4147-A177-3AD203B41FA5}">
                      <a16:colId xmlns:a16="http://schemas.microsoft.com/office/drawing/2014/main" val="3844959008"/>
                    </a:ext>
                  </a:extLst>
                </a:gridCol>
                <a:gridCol w="329184">
                  <a:extLst>
                    <a:ext uri="{9D8B030D-6E8A-4147-A177-3AD203B41FA5}">
                      <a16:colId xmlns:a16="http://schemas.microsoft.com/office/drawing/2014/main" val="2112021807"/>
                    </a:ext>
                  </a:extLst>
                </a:gridCol>
                <a:gridCol w="370332">
                  <a:extLst>
                    <a:ext uri="{9D8B030D-6E8A-4147-A177-3AD203B41FA5}">
                      <a16:colId xmlns:a16="http://schemas.microsoft.com/office/drawing/2014/main" val="2008207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160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LEROY MERLIN - 2018-03-31 09:17:00 </a:t>
                      </a:r>
                      <a:r>
                        <a:rPr kumimoji="0" lang="en-US" sz="1000" b="0" i="0" u="none" strike="noStrike" kern="1200" cap="none" spc="0" normalizeH="0" baseline="0" noProof="0">
                          <a:ln>
                            <a:noFill/>
                          </a:ln>
                          <a:solidFill>
                            <a:prstClr val="black"/>
                          </a:solidFill>
                          <a:effectLst/>
                          <a:uLnTx/>
                          <a:uFillTx/>
                          <a:latin typeface="+mn-lt"/>
                          <a:ea typeface="+mn-ea"/>
                          <a:cs typeface="+mn-cs"/>
                        </a:rPr>
                        <a:t> 
 Vous avez un jardin tout en longueur ? Profitez-en pour créer une promenade avec des espaces pour toutes vos activités : lecture, farniente ou bronzette… Quel sera votre programme ? 
Retrouvez tous nos conseils jardin ➡️ http://lmfr.io/guide-jardin-2018-coins-dedies
 — Products shown: Borne extérieure Valencia LED integrada 7 W = 400 Lm, acier INSPIRE, Traverse droite Kuhmo bois marron, H.19.5 x L.120 cm, Rondin non traité sapin, Canisse osier, H.150 cm x L.300 cm, Coussin Solenzara, alezan l.45 x H.45 cm, Tente autoportante Garden igloo blanche, 10 m², Fauteuil en aluminium Delhi bois, Chaise en acier Delhi marron, Table de jardin Delhi rectangulaire brun 8 personnes and 5 others.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33138315"/>
                  </a:ext>
                </a:extLst>
              </a:tr>
            </a:tbl>
          </a:graphicData>
        </a:graphic>
      </p:graphicFrame>
      <p:sp>
        <p:nvSpPr>
          <p:cNvPr id="4" name="Text Placeholder 3">
            <a:extLst>
              <a:ext uri="{FF2B5EF4-FFF2-40B4-BE49-F238E27FC236}">
                <a16:creationId xmlns:a16="http://schemas.microsoft.com/office/drawing/2014/main" id="{1F52DDE7-5C7B-434E-A27A-DFF4B6740DA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73935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9407A-F7CB-4BD9-89ED-D096873C95F5}"/>
              </a:ext>
            </a:extLst>
          </p:cNvPr>
          <p:cNvSpPr>
            <a:spLocks noGrp="1"/>
          </p:cNvSpPr>
          <p:nvPr>
            <p:ph type="title"/>
          </p:nvPr>
        </p:nvSpPr>
        <p:spPr/>
        <p:txBody>
          <a:bodyPr/>
          <a:lstStyle/>
          <a:p>
            <a:r>
              <a:rPr lang="en-US"/>
              <a:t>Competitor Posts | HG-France - 3 of 16</a:t>
            </a:r>
          </a:p>
        </p:txBody>
      </p:sp>
      <p:graphicFrame>
        <p:nvGraphicFramePr>
          <p:cNvPr id="5" name="Table Placeholder 4">
            <a:extLst>
              <a:ext uri="{FF2B5EF4-FFF2-40B4-BE49-F238E27FC236}">
                <a16:creationId xmlns:a16="http://schemas.microsoft.com/office/drawing/2014/main" id="{877FBEEF-5010-41CD-A35B-4F62F235A680}"/>
              </a:ext>
            </a:extLst>
          </p:cNvPr>
          <p:cNvGraphicFramePr>
            <a:graphicFrameLocks noGrp="1"/>
          </p:cNvGraphicFramePr>
          <p:nvPr>
            <p:ph type="tbl" sz="quarter" idx="13"/>
            <p:extLst>
              <p:ext uri="{D42A27DB-BD31-4B8C-83A1-F6EECF244321}">
                <p14:modId xmlns:p14="http://schemas.microsoft.com/office/powerpoint/2010/main" val="3810209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45896199"/>
                    </a:ext>
                  </a:extLst>
                </a:gridCol>
                <a:gridCol w="370332">
                  <a:extLst>
                    <a:ext uri="{9D8B030D-6E8A-4147-A177-3AD203B41FA5}">
                      <a16:colId xmlns:a16="http://schemas.microsoft.com/office/drawing/2014/main" val="1782254224"/>
                    </a:ext>
                  </a:extLst>
                </a:gridCol>
                <a:gridCol w="370332">
                  <a:extLst>
                    <a:ext uri="{9D8B030D-6E8A-4147-A177-3AD203B41FA5}">
                      <a16:colId xmlns:a16="http://schemas.microsoft.com/office/drawing/2014/main" val="2279111886"/>
                    </a:ext>
                  </a:extLst>
                </a:gridCol>
                <a:gridCol w="370332">
                  <a:extLst>
                    <a:ext uri="{9D8B030D-6E8A-4147-A177-3AD203B41FA5}">
                      <a16:colId xmlns:a16="http://schemas.microsoft.com/office/drawing/2014/main" val="3824927955"/>
                    </a:ext>
                  </a:extLst>
                </a:gridCol>
                <a:gridCol w="329184">
                  <a:extLst>
                    <a:ext uri="{9D8B030D-6E8A-4147-A177-3AD203B41FA5}">
                      <a16:colId xmlns:a16="http://schemas.microsoft.com/office/drawing/2014/main" val="934258535"/>
                    </a:ext>
                  </a:extLst>
                </a:gridCol>
                <a:gridCol w="329184">
                  <a:extLst>
                    <a:ext uri="{9D8B030D-6E8A-4147-A177-3AD203B41FA5}">
                      <a16:colId xmlns:a16="http://schemas.microsoft.com/office/drawing/2014/main" val="3484333910"/>
                    </a:ext>
                  </a:extLst>
                </a:gridCol>
                <a:gridCol w="329184">
                  <a:extLst>
                    <a:ext uri="{9D8B030D-6E8A-4147-A177-3AD203B41FA5}">
                      <a16:colId xmlns:a16="http://schemas.microsoft.com/office/drawing/2014/main" val="1262213533"/>
                    </a:ext>
                  </a:extLst>
                </a:gridCol>
                <a:gridCol w="329184">
                  <a:extLst>
                    <a:ext uri="{9D8B030D-6E8A-4147-A177-3AD203B41FA5}">
                      <a16:colId xmlns:a16="http://schemas.microsoft.com/office/drawing/2014/main" val="3091485148"/>
                    </a:ext>
                  </a:extLst>
                </a:gridCol>
                <a:gridCol w="329184">
                  <a:extLst>
                    <a:ext uri="{9D8B030D-6E8A-4147-A177-3AD203B41FA5}">
                      <a16:colId xmlns:a16="http://schemas.microsoft.com/office/drawing/2014/main" val="1180295825"/>
                    </a:ext>
                  </a:extLst>
                </a:gridCol>
                <a:gridCol w="329184">
                  <a:extLst>
                    <a:ext uri="{9D8B030D-6E8A-4147-A177-3AD203B41FA5}">
                      <a16:colId xmlns:a16="http://schemas.microsoft.com/office/drawing/2014/main" val="939675773"/>
                    </a:ext>
                  </a:extLst>
                </a:gridCol>
                <a:gridCol w="329184">
                  <a:extLst>
                    <a:ext uri="{9D8B030D-6E8A-4147-A177-3AD203B41FA5}">
                      <a16:colId xmlns:a16="http://schemas.microsoft.com/office/drawing/2014/main" val="1237092993"/>
                    </a:ext>
                  </a:extLst>
                </a:gridCol>
                <a:gridCol w="329184">
                  <a:extLst>
                    <a:ext uri="{9D8B030D-6E8A-4147-A177-3AD203B41FA5}">
                      <a16:colId xmlns:a16="http://schemas.microsoft.com/office/drawing/2014/main" val="2604453985"/>
                    </a:ext>
                  </a:extLst>
                </a:gridCol>
                <a:gridCol w="329184">
                  <a:extLst>
                    <a:ext uri="{9D8B030D-6E8A-4147-A177-3AD203B41FA5}">
                      <a16:colId xmlns:a16="http://schemas.microsoft.com/office/drawing/2014/main" val="2997636022"/>
                    </a:ext>
                  </a:extLst>
                </a:gridCol>
                <a:gridCol w="370332">
                  <a:extLst>
                    <a:ext uri="{9D8B030D-6E8A-4147-A177-3AD203B41FA5}">
                      <a16:colId xmlns:a16="http://schemas.microsoft.com/office/drawing/2014/main" val="385103902"/>
                    </a:ext>
                  </a:extLst>
                </a:gridCol>
                <a:gridCol w="370332">
                  <a:extLst>
                    <a:ext uri="{9D8B030D-6E8A-4147-A177-3AD203B41FA5}">
                      <a16:colId xmlns:a16="http://schemas.microsoft.com/office/drawing/2014/main" val="2960294733"/>
                    </a:ext>
                  </a:extLst>
                </a:gridCol>
                <a:gridCol w="329184">
                  <a:extLst>
                    <a:ext uri="{9D8B030D-6E8A-4147-A177-3AD203B41FA5}">
                      <a16:colId xmlns:a16="http://schemas.microsoft.com/office/drawing/2014/main" val="994897541"/>
                    </a:ext>
                  </a:extLst>
                </a:gridCol>
                <a:gridCol w="329184">
                  <a:extLst>
                    <a:ext uri="{9D8B030D-6E8A-4147-A177-3AD203B41FA5}">
                      <a16:colId xmlns:a16="http://schemas.microsoft.com/office/drawing/2014/main" val="1052413060"/>
                    </a:ext>
                  </a:extLst>
                </a:gridCol>
                <a:gridCol w="370332">
                  <a:extLst>
                    <a:ext uri="{9D8B030D-6E8A-4147-A177-3AD203B41FA5}">
                      <a16:colId xmlns:a16="http://schemas.microsoft.com/office/drawing/2014/main" val="775296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3873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- 2018-03-31 09:00:00 </a:t>
                      </a:r>
                      <a:r>
                        <a:rPr kumimoji="0" lang="fr-FR" sz="1000" b="0" i="0" u="none" strike="noStrike" kern="1200" cap="none" spc="0" normalizeH="0" baseline="0" noProof="0">
                          <a:ln>
                            <a:noFill/>
                          </a:ln>
                          <a:solidFill>
                            <a:prstClr val="black"/>
                          </a:solidFill>
                          <a:effectLst/>
                          <a:uLnTx/>
                          <a:uFillTx/>
                          <a:latin typeface="+mn-lt"/>
                          <a:ea typeface="+mn-ea"/>
                          <a:cs typeface="+mn-cs"/>
                        </a:rPr>
                        <a:t> 
 Joyeux week-end de Pâques !
Pour en savoir plus sur les guides Rollomatic E Light : https://loom.ly/-CdU1JQ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0266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Castorama - 2018-03-30 18:39:01 </a:t>
                      </a:r>
                      <a:r>
                        <a:rPr kumimoji="0" lang="en-US" sz="1000" b="0" i="0" u="none" strike="noStrike" kern="1200" cap="none" spc="0" normalizeH="0" baseline="0" noProof="0">
                          <a:ln>
                            <a:noFill/>
                          </a:ln>
                          <a:solidFill>
                            <a:prstClr val="black"/>
                          </a:solidFill>
                          <a:effectLst/>
                          <a:uLnTx/>
                          <a:uFillTx/>
                          <a:latin typeface="+mn-lt"/>
                          <a:ea typeface="+mn-ea"/>
                          <a:cs typeface="+mn-cs"/>
                        </a:rPr>
                        <a:t> 
 Allez, on prépare les beaux jours et on s’organise pour optimiser les déjeuners … au soleil ! Découvrez la gamme Denia ingénieuse et modulable ! 😊🌿 
&gt;bit.ly/2tW3P1i
 — Products shown: Table de jardin Denia 90 x 90, Desserte et plateau Denia, Chaise de jardin Denia, Bain de soleil Denia, Bac en Acacia pour plantes Denia, Banc de jardin sans dossier Denia and Table de jardin Denia 180/228 x 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62396874"/>
                  </a:ext>
                </a:extLst>
              </a:tr>
            </a:tbl>
          </a:graphicData>
        </a:graphic>
      </p:graphicFrame>
      <p:sp>
        <p:nvSpPr>
          <p:cNvPr id="4" name="Text Placeholder 3">
            <a:extLst>
              <a:ext uri="{FF2B5EF4-FFF2-40B4-BE49-F238E27FC236}">
                <a16:creationId xmlns:a16="http://schemas.microsoft.com/office/drawing/2014/main" id="{7B51143C-0766-42DF-81E6-ADFC872ED24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183683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10EA8-07D5-4298-B111-36DC551AB654}"/>
              </a:ext>
            </a:extLst>
          </p:cNvPr>
          <p:cNvSpPr>
            <a:spLocks noGrp="1"/>
          </p:cNvSpPr>
          <p:nvPr>
            <p:ph type="title"/>
          </p:nvPr>
        </p:nvSpPr>
        <p:spPr/>
        <p:txBody>
          <a:bodyPr/>
          <a:lstStyle/>
          <a:p>
            <a:r>
              <a:rPr lang="en-US"/>
              <a:t>Competitor Posts | HG-France - 4 of 16</a:t>
            </a:r>
          </a:p>
        </p:txBody>
      </p:sp>
      <p:graphicFrame>
        <p:nvGraphicFramePr>
          <p:cNvPr id="5" name="Table Placeholder 4">
            <a:extLst>
              <a:ext uri="{FF2B5EF4-FFF2-40B4-BE49-F238E27FC236}">
                <a16:creationId xmlns:a16="http://schemas.microsoft.com/office/drawing/2014/main" id="{DE278587-9DAA-4FDC-9A20-CF269EA2B2AA}"/>
              </a:ext>
            </a:extLst>
          </p:cNvPr>
          <p:cNvGraphicFramePr>
            <a:graphicFrameLocks noGrp="1"/>
          </p:cNvGraphicFramePr>
          <p:nvPr>
            <p:ph type="tbl" sz="quarter" idx="13"/>
            <p:extLst>
              <p:ext uri="{D42A27DB-BD31-4B8C-83A1-F6EECF244321}">
                <p14:modId xmlns:p14="http://schemas.microsoft.com/office/powerpoint/2010/main" val="32678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60611682"/>
                    </a:ext>
                  </a:extLst>
                </a:gridCol>
                <a:gridCol w="370332">
                  <a:extLst>
                    <a:ext uri="{9D8B030D-6E8A-4147-A177-3AD203B41FA5}">
                      <a16:colId xmlns:a16="http://schemas.microsoft.com/office/drawing/2014/main" val="2807826354"/>
                    </a:ext>
                  </a:extLst>
                </a:gridCol>
                <a:gridCol w="370332">
                  <a:extLst>
                    <a:ext uri="{9D8B030D-6E8A-4147-A177-3AD203B41FA5}">
                      <a16:colId xmlns:a16="http://schemas.microsoft.com/office/drawing/2014/main" val="4177767033"/>
                    </a:ext>
                  </a:extLst>
                </a:gridCol>
                <a:gridCol w="370332">
                  <a:extLst>
                    <a:ext uri="{9D8B030D-6E8A-4147-A177-3AD203B41FA5}">
                      <a16:colId xmlns:a16="http://schemas.microsoft.com/office/drawing/2014/main" val="818150392"/>
                    </a:ext>
                  </a:extLst>
                </a:gridCol>
                <a:gridCol w="329184">
                  <a:extLst>
                    <a:ext uri="{9D8B030D-6E8A-4147-A177-3AD203B41FA5}">
                      <a16:colId xmlns:a16="http://schemas.microsoft.com/office/drawing/2014/main" val="2418152304"/>
                    </a:ext>
                  </a:extLst>
                </a:gridCol>
                <a:gridCol w="329184">
                  <a:extLst>
                    <a:ext uri="{9D8B030D-6E8A-4147-A177-3AD203B41FA5}">
                      <a16:colId xmlns:a16="http://schemas.microsoft.com/office/drawing/2014/main" val="3582085126"/>
                    </a:ext>
                  </a:extLst>
                </a:gridCol>
                <a:gridCol w="329184">
                  <a:extLst>
                    <a:ext uri="{9D8B030D-6E8A-4147-A177-3AD203B41FA5}">
                      <a16:colId xmlns:a16="http://schemas.microsoft.com/office/drawing/2014/main" val="3643241864"/>
                    </a:ext>
                  </a:extLst>
                </a:gridCol>
                <a:gridCol w="329184">
                  <a:extLst>
                    <a:ext uri="{9D8B030D-6E8A-4147-A177-3AD203B41FA5}">
                      <a16:colId xmlns:a16="http://schemas.microsoft.com/office/drawing/2014/main" val="3274494665"/>
                    </a:ext>
                  </a:extLst>
                </a:gridCol>
                <a:gridCol w="329184">
                  <a:extLst>
                    <a:ext uri="{9D8B030D-6E8A-4147-A177-3AD203B41FA5}">
                      <a16:colId xmlns:a16="http://schemas.microsoft.com/office/drawing/2014/main" val="2569819688"/>
                    </a:ext>
                  </a:extLst>
                </a:gridCol>
                <a:gridCol w="329184">
                  <a:extLst>
                    <a:ext uri="{9D8B030D-6E8A-4147-A177-3AD203B41FA5}">
                      <a16:colId xmlns:a16="http://schemas.microsoft.com/office/drawing/2014/main" val="137254925"/>
                    </a:ext>
                  </a:extLst>
                </a:gridCol>
                <a:gridCol w="329184">
                  <a:extLst>
                    <a:ext uri="{9D8B030D-6E8A-4147-A177-3AD203B41FA5}">
                      <a16:colId xmlns:a16="http://schemas.microsoft.com/office/drawing/2014/main" val="1228380907"/>
                    </a:ext>
                  </a:extLst>
                </a:gridCol>
                <a:gridCol w="329184">
                  <a:extLst>
                    <a:ext uri="{9D8B030D-6E8A-4147-A177-3AD203B41FA5}">
                      <a16:colId xmlns:a16="http://schemas.microsoft.com/office/drawing/2014/main" val="3601932026"/>
                    </a:ext>
                  </a:extLst>
                </a:gridCol>
                <a:gridCol w="329184">
                  <a:extLst>
                    <a:ext uri="{9D8B030D-6E8A-4147-A177-3AD203B41FA5}">
                      <a16:colId xmlns:a16="http://schemas.microsoft.com/office/drawing/2014/main" val="2771811459"/>
                    </a:ext>
                  </a:extLst>
                </a:gridCol>
                <a:gridCol w="370332">
                  <a:extLst>
                    <a:ext uri="{9D8B030D-6E8A-4147-A177-3AD203B41FA5}">
                      <a16:colId xmlns:a16="http://schemas.microsoft.com/office/drawing/2014/main" val="2726167493"/>
                    </a:ext>
                  </a:extLst>
                </a:gridCol>
                <a:gridCol w="370332">
                  <a:extLst>
                    <a:ext uri="{9D8B030D-6E8A-4147-A177-3AD203B41FA5}">
                      <a16:colId xmlns:a16="http://schemas.microsoft.com/office/drawing/2014/main" val="1883499959"/>
                    </a:ext>
                  </a:extLst>
                </a:gridCol>
                <a:gridCol w="329184">
                  <a:extLst>
                    <a:ext uri="{9D8B030D-6E8A-4147-A177-3AD203B41FA5}">
                      <a16:colId xmlns:a16="http://schemas.microsoft.com/office/drawing/2014/main" val="2748523057"/>
                    </a:ext>
                  </a:extLst>
                </a:gridCol>
                <a:gridCol w="329184">
                  <a:extLst>
                    <a:ext uri="{9D8B030D-6E8A-4147-A177-3AD203B41FA5}">
                      <a16:colId xmlns:a16="http://schemas.microsoft.com/office/drawing/2014/main" val="3459000868"/>
                    </a:ext>
                  </a:extLst>
                </a:gridCol>
                <a:gridCol w="370332">
                  <a:extLst>
                    <a:ext uri="{9D8B030D-6E8A-4147-A177-3AD203B41FA5}">
                      <a16:colId xmlns:a16="http://schemas.microsoft.com/office/drawing/2014/main" val="3158696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987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- 2018-03-30 18:28:00 </a:t>
                      </a:r>
                      <a:r>
                        <a:rPr kumimoji="0" lang="fr-FR" sz="1000" b="0" i="0" u="none" strike="noStrike" kern="1200" cap="none" spc="0" normalizeH="0" baseline="0" noProof="0">
                          <a:ln>
                            <a:noFill/>
                          </a:ln>
                          <a:solidFill>
                            <a:prstClr val="black"/>
                          </a:solidFill>
                          <a:effectLst/>
                          <a:uLnTx/>
                          <a:uFillTx/>
                          <a:latin typeface="+mn-lt"/>
                          <a:ea typeface="+mn-ea"/>
                          <a:cs typeface="+mn-cs"/>
                        </a:rPr>
                        <a:t> 
 #LesAstucesDeLaetitia 💡 🎨 
Quelle tâche fastidieuse de protéger ses pièces et ses meubles avant de peindre, n'est-ce pas ? 😩
Heureusement Laetitia Nallet a trouvé LA solution, regardez 👇
Pssst vous l'avez peut-être vu à la TV mais c'est plus que jamais le moment de profiter de notre super offre peinture ! 👉 http://bit.ly/2udxraJ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3557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- 2018-03-30 18:20:00 </a:t>
                      </a:r>
                      <a:r>
                        <a:rPr kumimoji="0" lang="fr-FR" sz="1000" b="0" i="0" u="none" strike="noStrike" kern="1200" cap="none" spc="0" normalizeH="0" baseline="0" noProof="0">
                          <a:ln>
                            <a:noFill/>
                          </a:ln>
                          <a:solidFill>
                            <a:prstClr val="black"/>
                          </a:solidFill>
                          <a:effectLst/>
                          <a:uLnTx/>
                          <a:uFillTx/>
                          <a:latin typeface="+mn-lt"/>
                          <a:ea typeface="+mn-ea"/>
                          <a:cs typeface="+mn-cs"/>
                        </a:rPr>
                        <a:t> 
 Du bois chez vous sans déboiser la planète ? C’est possible grâce aux écolabels ! 
Pour ne pas vous perdre dans la jungle des bois écocertifiés, suivez le guide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0258843"/>
                  </a:ext>
                </a:extLst>
              </a:tr>
            </a:tbl>
          </a:graphicData>
        </a:graphic>
      </p:graphicFrame>
      <p:sp>
        <p:nvSpPr>
          <p:cNvPr id="4" name="Text Placeholder 3">
            <a:extLst>
              <a:ext uri="{FF2B5EF4-FFF2-40B4-BE49-F238E27FC236}">
                <a16:creationId xmlns:a16="http://schemas.microsoft.com/office/drawing/2014/main" id="{7B0AFEAD-4D88-4573-AA16-4406203E288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292167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B0CE6-73DB-40D5-AC20-0525EBA2F1F8}"/>
              </a:ext>
            </a:extLst>
          </p:cNvPr>
          <p:cNvSpPr>
            <a:spLocks noGrp="1"/>
          </p:cNvSpPr>
          <p:nvPr>
            <p:ph type="title"/>
          </p:nvPr>
        </p:nvSpPr>
        <p:spPr/>
        <p:txBody>
          <a:bodyPr/>
          <a:lstStyle/>
          <a:p>
            <a:r>
              <a:rPr lang="en-US"/>
              <a:t>Competitor Posts | HG-France - 5 of 16</a:t>
            </a:r>
          </a:p>
        </p:txBody>
      </p:sp>
      <p:graphicFrame>
        <p:nvGraphicFramePr>
          <p:cNvPr id="5" name="Table Placeholder 4">
            <a:extLst>
              <a:ext uri="{FF2B5EF4-FFF2-40B4-BE49-F238E27FC236}">
                <a16:creationId xmlns:a16="http://schemas.microsoft.com/office/drawing/2014/main" id="{2804586E-1D95-4869-859D-EAEC93E5F3BC}"/>
              </a:ext>
            </a:extLst>
          </p:cNvPr>
          <p:cNvGraphicFramePr>
            <a:graphicFrameLocks noGrp="1"/>
          </p:cNvGraphicFramePr>
          <p:nvPr>
            <p:ph type="tbl" sz="quarter" idx="13"/>
            <p:extLst>
              <p:ext uri="{D42A27DB-BD31-4B8C-83A1-F6EECF244321}">
                <p14:modId xmlns:p14="http://schemas.microsoft.com/office/powerpoint/2010/main" val="3524013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82286310"/>
                    </a:ext>
                  </a:extLst>
                </a:gridCol>
                <a:gridCol w="370332">
                  <a:extLst>
                    <a:ext uri="{9D8B030D-6E8A-4147-A177-3AD203B41FA5}">
                      <a16:colId xmlns:a16="http://schemas.microsoft.com/office/drawing/2014/main" val="1078175063"/>
                    </a:ext>
                  </a:extLst>
                </a:gridCol>
                <a:gridCol w="370332">
                  <a:extLst>
                    <a:ext uri="{9D8B030D-6E8A-4147-A177-3AD203B41FA5}">
                      <a16:colId xmlns:a16="http://schemas.microsoft.com/office/drawing/2014/main" val="2290987964"/>
                    </a:ext>
                  </a:extLst>
                </a:gridCol>
                <a:gridCol w="370332">
                  <a:extLst>
                    <a:ext uri="{9D8B030D-6E8A-4147-A177-3AD203B41FA5}">
                      <a16:colId xmlns:a16="http://schemas.microsoft.com/office/drawing/2014/main" val="2392063805"/>
                    </a:ext>
                  </a:extLst>
                </a:gridCol>
                <a:gridCol w="329184">
                  <a:extLst>
                    <a:ext uri="{9D8B030D-6E8A-4147-A177-3AD203B41FA5}">
                      <a16:colId xmlns:a16="http://schemas.microsoft.com/office/drawing/2014/main" val="2015699099"/>
                    </a:ext>
                  </a:extLst>
                </a:gridCol>
                <a:gridCol w="329184">
                  <a:extLst>
                    <a:ext uri="{9D8B030D-6E8A-4147-A177-3AD203B41FA5}">
                      <a16:colId xmlns:a16="http://schemas.microsoft.com/office/drawing/2014/main" val="1946195451"/>
                    </a:ext>
                  </a:extLst>
                </a:gridCol>
                <a:gridCol w="329184">
                  <a:extLst>
                    <a:ext uri="{9D8B030D-6E8A-4147-A177-3AD203B41FA5}">
                      <a16:colId xmlns:a16="http://schemas.microsoft.com/office/drawing/2014/main" val="1680016463"/>
                    </a:ext>
                  </a:extLst>
                </a:gridCol>
                <a:gridCol w="329184">
                  <a:extLst>
                    <a:ext uri="{9D8B030D-6E8A-4147-A177-3AD203B41FA5}">
                      <a16:colId xmlns:a16="http://schemas.microsoft.com/office/drawing/2014/main" val="2157319359"/>
                    </a:ext>
                  </a:extLst>
                </a:gridCol>
                <a:gridCol w="329184">
                  <a:extLst>
                    <a:ext uri="{9D8B030D-6E8A-4147-A177-3AD203B41FA5}">
                      <a16:colId xmlns:a16="http://schemas.microsoft.com/office/drawing/2014/main" val="1645305193"/>
                    </a:ext>
                  </a:extLst>
                </a:gridCol>
                <a:gridCol w="329184">
                  <a:extLst>
                    <a:ext uri="{9D8B030D-6E8A-4147-A177-3AD203B41FA5}">
                      <a16:colId xmlns:a16="http://schemas.microsoft.com/office/drawing/2014/main" val="744115846"/>
                    </a:ext>
                  </a:extLst>
                </a:gridCol>
                <a:gridCol w="329184">
                  <a:extLst>
                    <a:ext uri="{9D8B030D-6E8A-4147-A177-3AD203B41FA5}">
                      <a16:colId xmlns:a16="http://schemas.microsoft.com/office/drawing/2014/main" val="918048186"/>
                    </a:ext>
                  </a:extLst>
                </a:gridCol>
                <a:gridCol w="329184">
                  <a:extLst>
                    <a:ext uri="{9D8B030D-6E8A-4147-A177-3AD203B41FA5}">
                      <a16:colId xmlns:a16="http://schemas.microsoft.com/office/drawing/2014/main" val="4160682293"/>
                    </a:ext>
                  </a:extLst>
                </a:gridCol>
                <a:gridCol w="329184">
                  <a:extLst>
                    <a:ext uri="{9D8B030D-6E8A-4147-A177-3AD203B41FA5}">
                      <a16:colId xmlns:a16="http://schemas.microsoft.com/office/drawing/2014/main" val="2101918586"/>
                    </a:ext>
                  </a:extLst>
                </a:gridCol>
                <a:gridCol w="370332">
                  <a:extLst>
                    <a:ext uri="{9D8B030D-6E8A-4147-A177-3AD203B41FA5}">
                      <a16:colId xmlns:a16="http://schemas.microsoft.com/office/drawing/2014/main" val="3198085868"/>
                    </a:ext>
                  </a:extLst>
                </a:gridCol>
                <a:gridCol w="370332">
                  <a:extLst>
                    <a:ext uri="{9D8B030D-6E8A-4147-A177-3AD203B41FA5}">
                      <a16:colId xmlns:a16="http://schemas.microsoft.com/office/drawing/2014/main" val="427899076"/>
                    </a:ext>
                  </a:extLst>
                </a:gridCol>
                <a:gridCol w="329184">
                  <a:extLst>
                    <a:ext uri="{9D8B030D-6E8A-4147-A177-3AD203B41FA5}">
                      <a16:colId xmlns:a16="http://schemas.microsoft.com/office/drawing/2014/main" val="2562107839"/>
                    </a:ext>
                  </a:extLst>
                </a:gridCol>
                <a:gridCol w="329184">
                  <a:extLst>
                    <a:ext uri="{9D8B030D-6E8A-4147-A177-3AD203B41FA5}">
                      <a16:colId xmlns:a16="http://schemas.microsoft.com/office/drawing/2014/main" val="2640440506"/>
                    </a:ext>
                  </a:extLst>
                </a:gridCol>
                <a:gridCol w="370332">
                  <a:extLst>
                    <a:ext uri="{9D8B030D-6E8A-4147-A177-3AD203B41FA5}">
                      <a16:colId xmlns:a16="http://schemas.microsoft.com/office/drawing/2014/main" val="3135616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368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- 2018-03-30 16:00:00 </a:t>
                      </a:r>
                      <a:r>
                        <a:rPr kumimoji="0" lang="fr-FR" sz="1000" b="0" i="0" u="none" strike="noStrike" kern="1200" cap="none" spc="0" normalizeH="0" baseline="0" noProof="0">
                          <a:ln>
                            <a:noFill/>
                          </a:ln>
                          <a:solidFill>
                            <a:prstClr val="black"/>
                          </a:solidFill>
                          <a:effectLst/>
                          <a:uLnTx/>
                          <a:uFillTx/>
                          <a:latin typeface="+mn-lt"/>
                          <a:ea typeface="+mn-ea"/>
                          <a:cs typeface="+mn-cs"/>
                        </a:rPr>
                        <a:t> 
 Ce week-end, préparez-vous à la chasse aux oeufs de #Pâques en réalisant des paniers originaux avec du #bois de récupération ! Notre blogueuse Les chines et patines de Ketty vous montre comment les réaliser avec des outils ONE+. 
#diy #tuto #ponceuse #scie #sauteuse #perceuse #visseuse #bricolage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45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- 2018-03-30 16:00:00 </a:t>
                      </a:r>
                      <a:r>
                        <a:rPr kumimoji="0" lang="fr-FR" sz="1000" b="0" i="0" u="none" strike="noStrike" kern="1200" cap="none" spc="0" normalizeH="0" baseline="0" noProof="0">
                          <a:ln>
                            <a:noFill/>
                          </a:ln>
                          <a:solidFill>
                            <a:prstClr val="black"/>
                          </a:solidFill>
                          <a:effectLst/>
                          <a:uLnTx/>
                          <a:uFillTx/>
                          <a:latin typeface="+mn-lt"/>
                          <a:ea typeface="+mn-ea"/>
                          <a:cs typeface="+mn-cs"/>
                        </a:rPr>
                        <a:t> 
 À l’occasion de l’opération #TousAuJardin jusqu'au15 mai, profitez de 60€ remboursés pour tout achat d’une tondeuse à batterie RMA 448TC. Ça donne envie de tondre la pelouse.
En savoir plus : http://www.stihl.fr/tous-au-jardin.aspx.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84192439"/>
                  </a:ext>
                </a:extLst>
              </a:tr>
            </a:tbl>
          </a:graphicData>
        </a:graphic>
      </p:graphicFrame>
      <p:sp>
        <p:nvSpPr>
          <p:cNvPr id="4" name="Text Placeholder 3">
            <a:extLst>
              <a:ext uri="{FF2B5EF4-FFF2-40B4-BE49-F238E27FC236}">
                <a16:creationId xmlns:a16="http://schemas.microsoft.com/office/drawing/2014/main" id="{C9DC41EE-4113-48D0-A6AE-FD284C44F6E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05382096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CEE0B-FB99-45F8-899F-036AF6FF4730}"/>
              </a:ext>
            </a:extLst>
          </p:cNvPr>
          <p:cNvSpPr>
            <a:spLocks noGrp="1"/>
          </p:cNvSpPr>
          <p:nvPr>
            <p:ph type="title"/>
          </p:nvPr>
        </p:nvSpPr>
        <p:spPr/>
        <p:txBody>
          <a:bodyPr/>
          <a:lstStyle/>
          <a:p>
            <a:r>
              <a:rPr lang="en-US"/>
              <a:t>Competitor Posts | HG-France - 6 of 16</a:t>
            </a:r>
          </a:p>
        </p:txBody>
      </p:sp>
      <p:graphicFrame>
        <p:nvGraphicFramePr>
          <p:cNvPr id="5" name="Table Placeholder 4">
            <a:extLst>
              <a:ext uri="{FF2B5EF4-FFF2-40B4-BE49-F238E27FC236}">
                <a16:creationId xmlns:a16="http://schemas.microsoft.com/office/drawing/2014/main" id="{D78A4F45-FD07-47D4-B0A3-1A288B30CA25}"/>
              </a:ext>
            </a:extLst>
          </p:cNvPr>
          <p:cNvGraphicFramePr>
            <a:graphicFrameLocks noGrp="1"/>
          </p:cNvGraphicFramePr>
          <p:nvPr>
            <p:ph type="tbl" sz="quarter" idx="13"/>
            <p:extLst>
              <p:ext uri="{D42A27DB-BD31-4B8C-83A1-F6EECF244321}">
                <p14:modId xmlns:p14="http://schemas.microsoft.com/office/powerpoint/2010/main" val="1797943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66852628"/>
                    </a:ext>
                  </a:extLst>
                </a:gridCol>
                <a:gridCol w="370332">
                  <a:extLst>
                    <a:ext uri="{9D8B030D-6E8A-4147-A177-3AD203B41FA5}">
                      <a16:colId xmlns:a16="http://schemas.microsoft.com/office/drawing/2014/main" val="3672790371"/>
                    </a:ext>
                  </a:extLst>
                </a:gridCol>
                <a:gridCol w="370332">
                  <a:extLst>
                    <a:ext uri="{9D8B030D-6E8A-4147-A177-3AD203B41FA5}">
                      <a16:colId xmlns:a16="http://schemas.microsoft.com/office/drawing/2014/main" val="1314905237"/>
                    </a:ext>
                  </a:extLst>
                </a:gridCol>
                <a:gridCol w="370332">
                  <a:extLst>
                    <a:ext uri="{9D8B030D-6E8A-4147-A177-3AD203B41FA5}">
                      <a16:colId xmlns:a16="http://schemas.microsoft.com/office/drawing/2014/main" val="459428645"/>
                    </a:ext>
                  </a:extLst>
                </a:gridCol>
                <a:gridCol w="329184">
                  <a:extLst>
                    <a:ext uri="{9D8B030D-6E8A-4147-A177-3AD203B41FA5}">
                      <a16:colId xmlns:a16="http://schemas.microsoft.com/office/drawing/2014/main" val="3548343011"/>
                    </a:ext>
                  </a:extLst>
                </a:gridCol>
                <a:gridCol w="329184">
                  <a:extLst>
                    <a:ext uri="{9D8B030D-6E8A-4147-A177-3AD203B41FA5}">
                      <a16:colId xmlns:a16="http://schemas.microsoft.com/office/drawing/2014/main" val="2460914687"/>
                    </a:ext>
                  </a:extLst>
                </a:gridCol>
                <a:gridCol w="329184">
                  <a:extLst>
                    <a:ext uri="{9D8B030D-6E8A-4147-A177-3AD203B41FA5}">
                      <a16:colId xmlns:a16="http://schemas.microsoft.com/office/drawing/2014/main" val="1906991047"/>
                    </a:ext>
                  </a:extLst>
                </a:gridCol>
                <a:gridCol w="329184">
                  <a:extLst>
                    <a:ext uri="{9D8B030D-6E8A-4147-A177-3AD203B41FA5}">
                      <a16:colId xmlns:a16="http://schemas.microsoft.com/office/drawing/2014/main" val="4271471602"/>
                    </a:ext>
                  </a:extLst>
                </a:gridCol>
                <a:gridCol w="329184">
                  <a:extLst>
                    <a:ext uri="{9D8B030D-6E8A-4147-A177-3AD203B41FA5}">
                      <a16:colId xmlns:a16="http://schemas.microsoft.com/office/drawing/2014/main" val="299485288"/>
                    </a:ext>
                  </a:extLst>
                </a:gridCol>
                <a:gridCol w="329184">
                  <a:extLst>
                    <a:ext uri="{9D8B030D-6E8A-4147-A177-3AD203B41FA5}">
                      <a16:colId xmlns:a16="http://schemas.microsoft.com/office/drawing/2014/main" val="2207925391"/>
                    </a:ext>
                  </a:extLst>
                </a:gridCol>
                <a:gridCol w="329184">
                  <a:extLst>
                    <a:ext uri="{9D8B030D-6E8A-4147-A177-3AD203B41FA5}">
                      <a16:colId xmlns:a16="http://schemas.microsoft.com/office/drawing/2014/main" val="230234588"/>
                    </a:ext>
                  </a:extLst>
                </a:gridCol>
                <a:gridCol w="329184">
                  <a:extLst>
                    <a:ext uri="{9D8B030D-6E8A-4147-A177-3AD203B41FA5}">
                      <a16:colId xmlns:a16="http://schemas.microsoft.com/office/drawing/2014/main" val="3130927622"/>
                    </a:ext>
                  </a:extLst>
                </a:gridCol>
                <a:gridCol w="329184">
                  <a:extLst>
                    <a:ext uri="{9D8B030D-6E8A-4147-A177-3AD203B41FA5}">
                      <a16:colId xmlns:a16="http://schemas.microsoft.com/office/drawing/2014/main" val="865151769"/>
                    </a:ext>
                  </a:extLst>
                </a:gridCol>
                <a:gridCol w="370332">
                  <a:extLst>
                    <a:ext uri="{9D8B030D-6E8A-4147-A177-3AD203B41FA5}">
                      <a16:colId xmlns:a16="http://schemas.microsoft.com/office/drawing/2014/main" val="2911937241"/>
                    </a:ext>
                  </a:extLst>
                </a:gridCol>
                <a:gridCol w="370332">
                  <a:extLst>
                    <a:ext uri="{9D8B030D-6E8A-4147-A177-3AD203B41FA5}">
                      <a16:colId xmlns:a16="http://schemas.microsoft.com/office/drawing/2014/main" val="73325883"/>
                    </a:ext>
                  </a:extLst>
                </a:gridCol>
                <a:gridCol w="329184">
                  <a:extLst>
                    <a:ext uri="{9D8B030D-6E8A-4147-A177-3AD203B41FA5}">
                      <a16:colId xmlns:a16="http://schemas.microsoft.com/office/drawing/2014/main" val="2266489129"/>
                    </a:ext>
                  </a:extLst>
                </a:gridCol>
                <a:gridCol w="329184">
                  <a:extLst>
                    <a:ext uri="{9D8B030D-6E8A-4147-A177-3AD203B41FA5}">
                      <a16:colId xmlns:a16="http://schemas.microsoft.com/office/drawing/2014/main" val="1231275528"/>
                    </a:ext>
                  </a:extLst>
                </a:gridCol>
                <a:gridCol w="370332">
                  <a:extLst>
                    <a:ext uri="{9D8B030D-6E8A-4147-A177-3AD203B41FA5}">
                      <a16:colId xmlns:a16="http://schemas.microsoft.com/office/drawing/2014/main" val="4093741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740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- 2018-03-30 15:30:00 </a:t>
                      </a:r>
                      <a:r>
                        <a:rPr kumimoji="0" lang="fr-FR" sz="1000" b="0" i="0" u="none" strike="noStrike" kern="1200" cap="none" spc="0" normalizeH="0" baseline="0" noProof="0">
                          <a:ln>
                            <a:noFill/>
                          </a:ln>
                          <a:solidFill>
                            <a:prstClr val="black"/>
                          </a:solidFill>
                          <a:effectLst/>
                          <a:uLnTx/>
                          <a:uFillTx/>
                          <a:latin typeface="+mn-lt"/>
                          <a:ea typeface="+mn-ea"/>
                          <a:cs typeface="+mn-cs"/>
                        </a:rPr>
                        <a:t> 
 Félicitations à Johana T. qui a été tiré au sort au grand jeu concours spécial Printemps ! Nous l’invitions à nous contacter en message privé pour nous communiquer ses coordonnées afin que nous puissions lui envoyer son taille-haies 18V ONE+ !
#Ryobi #jeu #concours #printemps #taille #haies #cadeau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6370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- 2018-03-30 12:54:36 </a:t>
                      </a:r>
                      <a:r>
                        <a:rPr kumimoji="0" lang="fr-FR" sz="1000" b="0" i="0" u="none" strike="noStrike" kern="1200" cap="none" spc="0" normalizeH="0" baseline="0" noProof="0">
                          <a:ln>
                            <a:noFill/>
                          </a:ln>
                          <a:solidFill>
                            <a:prstClr val="black"/>
                          </a:solidFill>
                          <a:effectLst/>
                          <a:uLnTx/>
                          <a:uFillTx/>
                          <a:latin typeface="+mn-lt"/>
                          <a:ea typeface="+mn-ea"/>
                          <a:cs typeface="+mn-cs"/>
                        </a:rPr>
                        <a:t> 
 Mes fruits sont jaunes, juteux et sucrés... Me reconnaissez-vous ? Si vous avez un petit creux, rendez-vous à 17h pour découvrir mon nom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04800624"/>
                  </a:ext>
                </a:extLst>
              </a:tr>
            </a:tbl>
          </a:graphicData>
        </a:graphic>
      </p:graphicFrame>
      <p:sp>
        <p:nvSpPr>
          <p:cNvPr id="4" name="Text Placeholder 3">
            <a:extLst>
              <a:ext uri="{FF2B5EF4-FFF2-40B4-BE49-F238E27FC236}">
                <a16:creationId xmlns:a16="http://schemas.microsoft.com/office/drawing/2014/main" id="{CE23BE02-8BBA-4991-A392-3029C5E75F6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505019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B9A06-D9F5-4F13-B4A9-0F80A0E48B6C}"/>
              </a:ext>
            </a:extLst>
          </p:cNvPr>
          <p:cNvSpPr>
            <a:spLocks noGrp="1"/>
          </p:cNvSpPr>
          <p:nvPr>
            <p:ph type="title"/>
          </p:nvPr>
        </p:nvSpPr>
        <p:spPr/>
        <p:txBody>
          <a:bodyPr/>
          <a:lstStyle/>
          <a:p>
            <a:r>
              <a:rPr lang="en-US"/>
              <a:t>Competitor Posts | HG-France - 7 of 16</a:t>
            </a:r>
          </a:p>
        </p:txBody>
      </p:sp>
      <p:graphicFrame>
        <p:nvGraphicFramePr>
          <p:cNvPr id="5" name="Table Placeholder 4">
            <a:extLst>
              <a:ext uri="{FF2B5EF4-FFF2-40B4-BE49-F238E27FC236}">
                <a16:creationId xmlns:a16="http://schemas.microsoft.com/office/drawing/2014/main" id="{FF6CFC8F-7935-42E1-815A-0F3BA67998B6}"/>
              </a:ext>
            </a:extLst>
          </p:cNvPr>
          <p:cNvGraphicFramePr>
            <a:graphicFrameLocks noGrp="1"/>
          </p:cNvGraphicFramePr>
          <p:nvPr>
            <p:ph type="tbl" sz="quarter" idx="13"/>
            <p:extLst>
              <p:ext uri="{D42A27DB-BD31-4B8C-83A1-F6EECF244321}">
                <p14:modId xmlns:p14="http://schemas.microsoft.com/office/powerpoint/2010/main" val="3309343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24751933"/>
                    </a:ext>
                  </a:extLst>
                </a:gridCol>
                <a:gridCol w="370332">
                  <a:extLst>
                    <a:ext uri="{9D8B030D-6E8A-4147-A177-3AD203B41FA5}">
                      <a16:colId xmlns:a16="http://schemas.microsoft.com/office/drawing/2014/main" val="3610983930"/>
                    </a:ext>
                  </a:extLst>
                </a:gridCol>
                <a:gridCol w="370332">
                  <a:extLst>
                    <a:ext uri="{9D8B030D-6E8A-4147-A177-3AD203B41FA5}">
                      <a16:colId xmlns:a16="http://schemas.microsoft.com/office/drawing/2014/main" val="3634491412"/>
                    </a:ext>
                  </a:extLst>
                </a:gridCol>
                <a:gridCol w="370332">
                  <a:extLst>
                    <a:ext uri="{9D8B030D-6E8A-4147-A177-3AD203B41FA5}">
                      <a16:colId xmlns:a16="http://schemas.microsoft.com/office/drawing/2014/main" val="1422484063"/>
                    </a:ext>
                  </a:extLst>
                </a:gridCol>
                <a:gridCol w="329184">
                  <a:extLst>
                    <a:ext uri="{9D8B030D-6E8A-4147-A177-3AD203B41FA5}">
                      <a16:colId xmlns:a16="http://schemas.microsoft.com/office/drawing/2014/main" val="241510485"/>
                    </a:ext>
                  </a:extLst>
                </a:gridCol>
                <a:gridCol w="329184">
                  <a:extLst>
                    <a:ext uri="{9D8B030D-6E8A-4147-A177-3AD203B41FA5}">
                      <a16:colId xmlns:a16="http://schemas.microsoft.com/office/drawing/2014/main" val="2534719947"/>
                    </a:ext>
                  </a:extLst>
                </a:gridCol>
                <a:gridCol w="329184">
                  <a:extLst>
                    <a:ext uri="{9D8B030D-6E8A-4147-A177-3AD203B41FA5}">
                      <a16:colId xmlns:a16="http://schemas.microsoft.com/office/drawing/2014/main" val="2823894990"/>
                    </a:ext>
                  </a:extLst>
                </a:gridCol>
                <a:gridCol w="329184">
                  <a:extLst>
                    <a:ext uri="{9D8B030D-6E8A-4147-A177-3AD203B41FA5}">
                      <a16:colId xmlns:a16="http://schemas.microsoft.com/office/drawing/2014/main" val="3458957554"/>
                    </a:ext>
                  </a:extLst>
                </a:gridCol>
                <a:gridCol w="329184">
                  <a:extLst>
                    <a:ext uri="{9D8B030D-6E8A-4147-A177-3AD203B41FA5}">
                      <a16:colId xmlns:a16="http://schemas.microsoft.com/office/drawing/2014/main" val="1515922147"/>
                    </a:ext>
                  </a:extLst>
                </a:gridCol>
                <a:gridCol w="329184">
                  <a:extLst>
                    <a:ext uri="{9D8B030D-6E8A-4147-A177-3AD203B41FA5}">
                      <a16:colId xmlns:a16="http://schemas.microsoft.com/office/drawing/2014/main" val="1941274896"/>
                    </a:ext>
                  </a:extLst>
                </a:gridCol>
                <a:gridCol w="329184">
                  <a:extLst>
                    <a:ext uri="{9D8B030D-6E8A-4147-A177-3AD203B41FA5}">
                      <a16:colId xmlns:a16="http://schemas.microsoft.com/office/drawing/2014/main" val="1078164495"/>
                    </a:ext>
                  </a:extLst>
                </a:gridCol>
                <a:gridCol w="329184">
                  <a:extLst>
                    <a:ext uri="{9D8B030D-6E8A-4147-A177-3AD203B41FA5}">
                      <a16:colId xmlns:a16="http://schemas.microsoft.com/office/drawing/2014/main" val="2482679004"/>
                    </a:ext>
                  </a:extLst>
                </a:gridCol>
                <a:gridCol w="329184">
                  <a:extLst>
                    <a:ext uri="{9D8B030D-6E8A-4147-A177-3AD203B41FA5}">
                      <a16:colId xmlns:a16="http://schemas.microsoft.com/office/drawing/2014/main" val="3826803346"/>
                    </a:ext>
                  </a:extLst>
                </a:gridCol>
                <a:gridCol w="370332">
                  <a:extLst>
                    <a:ext uri="{9D8B030D-6E8A-4147-A177-3AD203B41FA5}">
                      <a16:colId xmlns:a16="http://schemas.microsoft.com/office/drawing/2014/main" val="2534566215"/>
                    </a:ext>
                  </a:extLst>
                </a:gridCol>
                <a:gridCol w="370332">
                  <a:extLst>
                    <a:ext uri="{9D8B030D-6E8A-4147-A177-3AD203B41FA5}">
                      <a16:colId xmlns:a16="http://schemas.microsoft.com/office/drawing/2014/main" val="60243013"/>
                    </a:ext>
                  </a:extLst>
                </a:gridCol>
                <a:gridCol w="329184">
                  <a:extLst>
                    <a:ext uri="{9D8B030D-6E8A-4147-A177-3AD203B41FA5}">
                      <a16:colId xmlns:a16="http://schemas.microsoft.com/office/drawing/2014/main" val="2078412418"/>
                    </a:ext>
                  </a:extLst>
                </a:gridCol>
                <a:gridCol w="329184">
                  <a:extLst>
                    <a:ext uri="{9D8B030D-6E8A-4147-A177-3AD203B41FA5}">
                      <a16:colId xmlns:a16="http://schemas.microsoft.com/office/drawing/2014/main" val="3929237787"/>
                    </a:ext>
                  </a:extLst>
                </a:gridCol>
                <a:gridCol w="370332">
                  <a:extLst>
                    <a:ext uri="{9D8B030D-6E8A-4147-A177-3AD203B41FA5}">
                      <a16:colId xmlns:a16="http://schemas.microsoft.com/office/drawing/2014/main" val="2463927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3720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- 2018-03-30 11:00:00 </a:t>
                      </a:r>
                      <a:r>
                        <a:rPr kumimoji="0" lang="fr-FR" sz="1000" b="0" i="0" u="none" strike="noStrike" kern="1200" cap="none" spc="0" normalizeH="0" baseline="0" noProof="0">
                          <a:ln>
                            <a:noFill/>
                          </a:ln>
                          <a:solidFill>
                            <a:prstClr val="black"/>
                          </a:solidFill>
                          <a:effectLst/>
                          <a:uLnTx/>
                          <a:uFillTx/>
                          <a:latin typeface="+mn-lt"/>
                          <a:ea typeface="+mn-ea"/>
                          <a:cs typeface="+mn-cs"/>
                        </a:rPr>
                        <a:t> 
 L’outil indispensable des ébénistes. La ponceuse excentrique AEG BEX18-125.
http://bit.ly/2tojaUa
#AEGpowertools #bois #bricolage #diy #poncage #PRO18v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6025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- 2018-03-30 09:46:47 </a:t>
                      </a:r>
                      <a:r>
                        <a:rPr kumimoji="0" lang="fr-FR" sz="1000" b="0" i="0" u="none" strike="noStrike" kern="1200" cap="none" spc="0" normalizeH="0" baseline="0" noProof="0">
                          <a:ln>
                            <a:noFill/>
                          </a:ln>
                          <a:solidFill>
                            <a:prstClr val="black"/>
                          </a:solidFill>
                          <a:effectLst/>
                          <a:uLnTx/>
                          <a:uFillTx/>
                          <a:latin typeface="+mn-lt"/>
                          <a:ea typeface="+mn-ea"/>
                          <a:cs typeface="+mn-cs"/>
                        </a:rPr>
                        <a:t> 
 Une alimentation au naturel ! Tentez de gagner un an de courses bio et des cartes cadeaux de 100€ avec notre grand jeu "Les jours bio qui comptent" ! Jouez vite ici ➡ https://ljbqc-botanic.xg1.li #onlacherien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062569"/>
                  </a:ext>
                </a:extLst>
              </a:tr>
            </a:tbl>
          </a:graphicData>
        </a:graphic>
      </p:graphicFrame>
      <p:sp>
        <p:nvSpPr>
          <p:cNvPr id="4" name="Text Placeholder 3">
            <a:extLst>
              <a:ext uri="{FF2B5EF4-FFF2-40B4-BE49-F238E27FC236}">
                <a16:creationId xmlns:a16="http://schemas.microsoft.com/office/drawing/2014/main" id="{8D7152D2-D371-496F-B158-480BC98B577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8747214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2DB83-8D65-4764-BF31-32F6FBD506A5}"/>
              </a:ext>
            </a:extLst>
          </p:cNvPr>
          <p:cNvSpPr>
            <a:spLocks noGrp="1"/>
          </p:cNvSpPr>
          <p:nvPr>
            <p:ph type="title"/>
          </p:nvPr>
        </p:nvSpPr>
        <p:spPr/>
        <p:txBody>
          <a:bodyPr/>
          <a:lstStyle/>
          <a:p>
            <a:r>
              <a:rPr lang="en-US"/>
              <a:t>Competitor Posts | HG-France - 8 of 16</a:t>
            </a:r>
          </a:p>
        </p:txBody>
      </p:sp>
      <p:graphicFrame>
        <p:nvGraphicFramePr>
          <p:cNvPr id="5" name="Table Placeholder 4">
            <a:extLst>
              <a:ext uri="{FF2B5EF4-FFF2-40B4-BE49-F238E27FC236}">
                <a16:creationId xmlns:a16="http://schemas.microsoft.com/office/drawing/2014/main" id="{BE81A85B-8AF0-411B-9105-BB4AB12282E4}"/>
              </a:ext>
            </a:extLst>
          </p:cNvPr>
          <p:cNvGraphicFramePr>
            <a:graphicFrameLocks noGrp="1"/>
          </p:cNvGraphicFramePr>
          <p:nvPr>
            <p:ph type="tbl" sz="quarter" idx="13"/>
            <p:extLst>
              <p:ext uri="{D42A27DB-BD31-4B8C-83A1-F6EECF244321}">
                <p14:modId xmlns:p14="http://schemas.microsoft.com/office/powerpoint/2010/main" val="3884096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59979593"/>
                    </a:ext>
                  </a:extLst>
                </a:gridCol>
                <a:gridCol w="370332">
                  <a:extLst>
                    <a:ext uri="{9D8B030D-6E8A-4147-A177-3AD203B41FA5}">
                      <a16:colId xmlns:a16="http://schemas.microsoft.com/office/drawing/2014/main" val="643525472"/>
                    </a:ext>
                  </a:extLst>
                </a:gridCol>
                <a:gridCol w="370332">
                  <a:extLst>
                    <a:ext uri="{9D8B030D-6E8A-4147-A177-3AD203B41FA5}">
                      <a16:colId xmlns:a16="http://schemas.microsoft.com/office/drawing/2014/main" val="2090173676"/>
                    </a:ext>
                  </a:extLst>
                </a:gridCol>
                <a:gridCol w="370332">
                  <a:extLst>
                    <a:ext uri="{9D8B030D-6E8A-4147-A177-3AD203B41FA5}">
                      <a16:colId xmlns:a16="http://schemas.microsoft.com/office/drawing/2014/main" val="1039040639"/>
                    </a:ext>
                  </a:extLst>
                </a:gridCol>
                <a:gridCol w="329184">
                  <a:extLst>
                    <a:ext uri="{9D8B030D-6E8A-4147-A177-3AD203B41FA5}">
                      <a16:colId xmlns:a16="http://schemas.microsoft.com/office/drawing/2014/main" val="3371945977"/>
                    </a:ext>
                  </a:extLst>
                </a:gridCol>
                <a:gridCol w="329184">
                  <a:extLst>
                    <a:ext uri="{9D8B030D-6E8A-4147-A177-3AD203B41FA5}">
                      <a16:colId xmlns:a16="http://schemas.microsoft.com/office/drawing/2014/main" val="3836725695"/>
                    </a:ext>
                  </a:extLst>
                </a:gridCol>
                <a:gridCol w="329184">
                  <a:extLst>
                    <a:ext uri="{9D8B030D-6E8A-4147-A177-3AD203B41FA5}">
                      <a16:colId xmlns:a16="http://schemas.microsoft.com/office/drawing/2014/main" val="553106727"/>
                    </a:ext>
                  </a:extLst>
                </a:gridCol>
                <a:gridCol w="329184">
                  <a:extLst>
                    <a:ext uri="{9D8B030D-6E8A-4147-A177-3AD203B41FA5}">
                      <a16:colId xmlns:a16="http://schemas.microsoft.com/office/drawing/2014/main" val="4119589290"/>
                    </a:ext>
                  </a:extLst>
                </a:gridCol>
                <a:gridCol w="329184">
                  <a:extLst>
                    <a:ext uri="{9D8B030D-6E8A-4147-A177-3AD203B41FA5}">
                      <a16:colId xmlns:a16="http://schemas.microsoft.com/office/drawing/2014/main" val="735388287"/>
                    </a:ext>
                  </a:extLst>
                </a:gridCol>
                <a:gridCol w="329184">
                  <a:extLst>
                    <a:ext uri="{9D8B030D-6E8A-4147-A177-3AD203B41FA5}">
                      <a16:colId xmlns:a16="http://schemas.microsoft.com/office/drawing/2014/main" val="2116037989"/>
                    </a:ext>
                  </a:extLst>
                </a:gridCol>
                <a:gridCol w="329184">
                  <a:extLst>
                    <a:ext uri="{9D8B030D-6E8A-4147-A177-3AD203B41FA5}">
                      <a16:colId xmlns:a16="http://schemas.microsoft.com/office/drawing/2014/main" val="3323840302"/>
                    </a:ext>
                  </a:extLst>
                </a:gridCol>
                <a:gridCol w="329184">
                  <a:extLst>
                    <a:ext uri="{9D8B030D-6E8A-4147-A177-3AD203B41FA5}">
                      <a16:colId xmlns:a16="http://schemas.microsoft.com/office/drawing/2014/main" val="1164295044"/>
                    </a:ext>
                  </a:extLst>
                </a:gridCol>
                <a:gridCol w="329184">
                  <a:extLst>
                    <a:ext uri="{9D8B030D-6E8A-4147-A177-3AD203B41FA5}">
                      <a16:colId xmlns:a16="http://schemas.microsoft.com/office/drawing/2014/main" val="570751720"/>
                    </a:ext>
                  </a:extLst>
                </a:gridCol>
                <a:gridCol w="370332">
                  <a:extLst>
                    <a:ext uri="{9D8B030D-6E8A-4147-A177-3AD203B41FA5}">
                      <a16:colId xmlns:a16="http://schemas.microsoft.com/office/drawing/2014/main" val="733021863"/>
                    </a:ext>
                  </a:extLst>
                </a:gridCol>
                <a:gridCol w="370332">
                  <a:extLst>
                    <a:ext uri="{9D8B030D-6E8A-4147-A177-3AD203B41FA5}">
                      <a16:colId xmlns:a16="http://schemas.microsoft.com/office/drawing/2014/main" val="1645054743"/>
                    </a:ext>
                  </a:extLst>
                </a:gridCol>
                <a:gridCol w="329184">
                  <a:extLst>
                    <a:ext uri="{9D8B030D-6E8A-4147-A177-3AD203B41FA5}">
                      <a16:colId xmlns:a16="http://schemas.microsoft.com/office/drawing/2014/main" val="2305616435"/>
                    </a:ext>
                  </a:extLst>
                </a:gridCol>
                <a:gridCol w="329184">
                  <a:extLst>
                    <a:ext uri="{9D8B030D-6E8A-4147-A177-3AD203B41FA5}">
                      <a16:colId xmlns:a16="http://schemas.microsoft.com/office/drawing/2014/main" val="3703727201"/>
                    </a:ext>
                  </a:extLst>
                </a:gridCol>
                <a:gridCol w="370332">
                  <a:extLst>
                    <a:ext uri="{9D8B030D-6E8A-4147-A177-3AD203B41FA5}">
                      <a16:colId xmlns:a16="http://schemas.microsoft.com/office/drawing/2014/main" val="1560765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16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- 2018-03-29 18:31:00 </a:t>
                      </a:r>
                      <a:r>
                        <a:rPr kumimoji="0" lang="fr-FR" sz="1000" b="0" i="0" u="none" strike="noStrike" kern="1200" cap="none" spc="0" normalizeH="0" baseline="0" noProof="0">
                          <a:ln>
                            <a:noFill/>
                          </a:ln>
                          <a:solidFill>
                            <a:prstClr val="black"/>
                          </a:solidFill>
                          <a:effectLst/>
                          <a:uLnTx/>
                          <a:uFillTx/>
                          <a:latin typeface="+mn-lt"/>
                          <a:ea typeface="+mn-ea"/>
                          <a:cs typeface="+mn-cs"/>
                        </a:rPr>
                        <a:t> 
 Le 7 et 8 avril à Paris se tiendra "Ma maison écologique", événement ouvert et gratuit autour de la maison et du développement durable co-organisé avec GoodPlanet et CREAttitude ! 
Au programme ? Des conférences, des débats et des ateliers en famille pour mieux comprendre les enjeux d'une maison verte. 🌿
Pour en savoir plus, RDV sur l’événement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3656304"/>
                  </a:ext>
                </a:extLst>
              </a:tr>
            </a:tbl>
          </a:graphicData>
        </a:graphic>
      </p:graphicFrame>
      <p:sp>
        <p:nvSpPr>
          <p:cNvPr id="4" name="Text Placeholder 3">
            <a:extLst>
              <a:ext uri="{FF2B5EF4-FFF2-40B4-BE49-F238E27FC236}">
                <a16:creationId xmlns:a16="http://schemas.microsoft.com/office/drawing/2014/main" id="{8767F30D-F43A-46AE-87A4-12575686B57F}"/>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9886179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B0770-3D21-49EB-8EB8-DE2AC2827193}"/>
              </a:ext>
            </a:extLst>
          </p:cNvPr>
          <p:cNvSpPr>
            <a:spLocks noGrp="1"/>
          </p:cNvSpPr>
          <p:nvPr>
            <p:ph type="title"/>
          </p:nvPr>
        </p:nvSpPr>
        <p:spPr/>
        <p:txBody>
          <a:bodyPr/>
          <a:lstStyle/>
          <a:p>
            <a:r>
              <a:rPr lang="en-US"/>
              <a:t>Competitor Posts | HG-France - 9 of 16</a:t>
            </a:r>
          </a:p>
        </p:txBody>
      </p:sp>
      <p:graphicFrame>
        <p:nvGraphicFramePr>
          <p:cNvPr id="5" name="Table Placeholder 4">
            <a:extLst>
              <a:ext uri="{FF2B5EF4-FFF2-40B4-BE49-F238E27FC236}">
                <a16:creationId xmlns:a16="http://schemas.microsoft.com/office/drawing/2014/main" id="{99034F61-B978-4BC0-BCC4-6CA2D23A983E}"/>
              </a:ext>
            </a:extLst>
          </p:cNvPr>
          <p:cNvGraphicFramePr>
            <a:graphicFrameLocks noGrp="1"/>
          </p:cNvGraphicFramePr>
          <p:nvPr>
            <p:ph type="tbl" sz="quarter" idx="13"/>
            <p:extLst>
              <p:ext uri="{D42A27DB-BD31-4B8C-83A1-F6EECF244321}">
                <p14:modId xmlns:p14="http://schemas.microsoft.com/office/powerpoint/2010/main" val="689817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83545397"/>
                    </a:ext>
                  </a:extLst>
                </a:gridCol>
                <a:gridCol w="370332">
                  <a:extLst>
                    <a:ext uri="{9D8B030D-6E8A-4147-A177-3AD203B41FA5}">
                      <a16:colId xmlns:a16="http://schemas.microsoft.com/office/drawing/2014/main" val="3355891087"/>
                    </a:ext>
                  </a:extLst>
                </a:gridCol>
                <a:gridCol w="370332">
                  <a:extLst>
                    <a:ext uri="{9D8B030D-6E8A-4147-A177-3AD203B41FA5}">
                      <a16:colId xmlns:a16="http://schemas.microsoft.com/office/drawing/2014/main" val="2526556425"/>
                    </a:ext>
                  </a:extLst>
                </a:gridCol>
                <a:gridCol w="370332">
                  <a:extLst>
                    <a:ext uri="{9D8B030D-6E8A-4147-A177-3AD203B41FA5}">
                      <a16:colId xmlns:a16="http://schemas.microsoft.com/office/drawing/2014/main" val="3010550873"/>
                    </a:ext>
                  </a:extLst>
                </a:gridCol>
                <a:gridCol w="329184">
                  <a:extLst>
                    <a:ext uri="{9D8B030D-6E8A-4147-A177-3AD203B41FA5}">
                      <a16:colId xmlns:a16="http://schemas.microsoft.com/office/drawing/2014/main" val="3493158776"/>
                    </a:ext>
                  </a:extLst>
                </a:gridCol>
                <a:gridCol w="329184">
                  <a:extLst>
                    <a:ext uri="{9D8B030D-6E8A-4147-A177-3AD203B41FA5}">
                      <a16:colId xmlns:a16="http://schemas.microsoft.com/office/drawing/2014/main" val="2512472644"/>
                    </a:ext>
                  </a:extLst>
                </a:gridCol>
                <a:gridCol w="329184">
                  <a:extLst>
                    <a:ext uri="{9D8B030D-6E8A-4147-A177-3AD203B41FA5}">
                      <a16:colId xmlns:a16="http://schemas.microsoft.com/office/drawing/2014/main" val="427026300"/>
                    </a:ext>
                  </a:extLst>
                </a:gridCol>
                <a:gridCol w="329184">
                  <a:extLst>
                    <a:ext uri="{9D8B030D-6E8A-4147-A177-3AD203B41FA5}">
                      <a16:colId xmlns:a16="http://schemas.microsoft.com/office/drawing/2014/main" val="3081337115"/>
                    </a:ext>
                  </a:extLst>
                </a:gridCol>
                <a:gridCol w="329184">
                  <a:extLst>
                    <a:ext uri="{9D8B030D-6E8A-4147-A177-3AD203B41FA5}">
                      <a16:colId xmlns:a16="http://schemas.microsoft.com/office/drawing/2014/main" val="2983847113"/>
                    </a:ext>
                  </a:extLst>
                </a:gridCol>
                <a:gridCol w="329184">
                  <a:extLst>
                    <a:ext uri="{9D8B030D-6E8A-4147-A177-3AD203B41FA5}">
                      <a16:colId xmlns:a16="http://schemas.microsoft.com/office/drawing/2014/main" val="1397325026"/>
                    </a:ext>
                  </a:extLst>
                </a:gridCol>
                <a:gridCol w="329184">
                  <a:extLst>
                    <a:ext uri="{9D8B030D-6E8A-4147-A177-3AD203B41FA5}">
                      <a16:colId xmlns:a16="http://schemas.microsoft.com/office/drawing/2014/main" val="4260444173"/>
                    </a:ext>
                  </a:extLst>
                </a:gridCol>
                <a:gridCol w="329184">
                  <a:extLst>
                    <a:ext uri="{9D8B030D-6E8A-4147-A177-3AD203B41FA5}">
                      <a16:colId xmlns:a16="http://schemas.microsoft.com/office/drawing/2014/main" val="2656106335"/>
                    </a:ext>
                  </a:extLst>
                </a:gridCol>
                <a:gridCol w="329184">
                  <a:extLst>
                    <a:ext uri="{9D8B030D-6E8A-4147-A177-3AD203B41FA5}">
                      <a16:colId xmlns:a16="http://schemas.microsoft.com/office/drawing/2014/main" val="2494175797"/>
                    </a:ext>
                  </a:extLst>
                </a:gridCol>
                <a:gridCol w="370332">
                  <a:extLst>
                    <a:ext uri="{9D8B030D-6E8A-4147-A177-3AD203B41FA5}">
                      <a16:colId xmlns:a16="http://schemas.microsoft.com/office/drawing/2014/main" val="3081675774"/>
                    </a:ext>
                  </a:extLst>
                </a:gridCol>
                <a:gridCol w="370332">
                  <a:extLst>
                    <a:ext uri="{9D8B030D-6E8A-4147-A177-3AD203B41FA5}">
                      <a16:colId xmlns:a16="http://schemas.microsoft.com/office/drawing/2014/main" val="2753277388"/>
                    </a:ext>
                  </a:extLst>
                </a:gridCol>
                <a:gridCol w="329184">
                  <a:extLst>
                    <a:ext uri="{9D8B030D-6E8A-4147-A177-3AD203B41FA5}">
                      <a16:colId xmlns:a16="http://schemas.microsoft.com/office/drawing/2014/main" val="2119023693"/>
                    </a:ext>
                  </a:extLst>
                </a:gridCol>
                <a:gridCol w="329184">
                  <a:extLst>
                    <a:ext uri="{9D8B030D-6E8A-4147-A177-3AD203B41FA5}">
                      <a16:colId xmlns:a16="http://schemas.microsoft.com/office/drawing/2014/main" val="1275803985"/>
                    </a:ext>
                  </a:extLst>
                </a:gridCol>
                <a:gridCol w="370332">
                  <a:extLst>
                    <a:ext uri="{9D8B030D-6E8A-4147-A177-3AD203B41FA5}">
                      <a16:colId xmlns:a16="http://schemas.microsoft.com/office/drawing/2014/main" val="1009214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733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- 2018-03-29 18:31:00 </a:t>
                      </a:r>
                      <a:r>
                        <a:rPr kumimoji="0" lang="fr-FR" sz="1000" b="0" i="0" u="none" strike="noStrike" kern="1200" cap="none" spc="0" normalizeH="0" baseline="0" noProof="0">
                          <a:ln>
                            <a:noFill/>
                          </a:ln>
                          <a:solidFill>
                            <a:prstClr val="black"/>
                          </a:solidFill>
                          <a:effectLst/>
                          <a:uLnTx/>
                          <a:uFillTx/>
                          <a:latin typeface="+mn-lt"/>
                          <a:ea typeface="+mn-ea"/>
                          <a:cs typeface="+mn-cs"/>
                        </a:rPr>
                        <a:t> 
 Le saviez-vous ? Pour votre mobilier de jardin, certaines essences telles que le teck, le douglas ou le châtaignier sont naturellement imputrescibles et ne nécessitent aucun traitement ! 
Cependant, ça n'empêche pas de leur donner un coup de neuf de temps en temps... Retrouvez tous nos conseils avec Campus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9181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- 2018-03-29 18:10:27 </a:t>
                      </a:r>
                      <a:r>
                        <a:rPr kumimoji="0" lang="fr-FR" sz="1000" b="0" i="0" u="none" strike="noStrike" kern="1200" cap="none" spc="0" normalizeH="0" baseline="0" noProof="0">
                          <a:ln>
                            <a:noFill/>
                          </a:ln>
                          <a:solidFill>
                            <a:prstClr val="black"/>
                          </a:solidFill>
                          <a:effectLst/>
                          <a:uLnTx/>
                          <a:uFillTx/>
                          <a:latin typeface="+mn-lt"/>
                          <a:ea typeface="+mn-ea"/>
                          <a:cs typeface="+mn-cs"/>
                        </a:rPr>
                        <a:t> 
 Rencontrez nos (très) chers conseillers depuis votre canapé ! Aujourd’hui, Karim vous aide à choisir votre clôture de jardin ! Prenez-en de la graine 😉 
&gt; bit.ly/2CeeSSE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50490551"/>
                  </a:ext>
                </a:extLst>
              </a:tr>
            </a:tbl>
          </a:graphicData>
        </a:graphic>
      </p:graphicFrame>
      <p:sp>
        <p:nvSpPr>
          <p:cNvPr id="4" name="Text Placeholder 3">
            <a:extLst>
              <a:ext uri="{FF2B5EF4-FFF2-40B4-BE49-F238E27FC236}">
                <a16:creationId xmlns:a16="http://schemas.microsoft.com/office/drawing/2014/main" id="{B9DBC83A-A24B-453F-99ED-A06DD0FAC79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190527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414F9-1E0F-47FB-9B93-57B5F2C19F33}"/>
              </a:ext>
            </a:extLst>
          </p:cNvPr>
          <p:cNvSpPr>
            <a:spLocks noGrp="1"/>
          </p:cNvSpPr>
          <p:nvPr>
            <p:ph type="title"/>
          </p:nvPr>
        </p:nvSpPr>
        <p:spPr/>
        <p:txBody>
          <a:bodyPr/>
          <a:lstStyle/>
          <a:p>
            <a:r>
              <a:rPr lang="en-US"/>
              <a:t>Competitor Posts | HG-France - 10 of 16</a:t>
            </a:r>
          </a:p>
        </p:txBody>
      </p:sp>
      <p:graphicFrame>
        <p:nvGraphicFramePr>
          <p:cNvPr id="5" name="Table Placeholder 4">
            <a:extLst>
              <a:ext uri="{FF2B5EF4-FFF2-40B4-BE49-F238E27FC236}">
                <a16:creationId xmlns:a16="http://schemas.microsoft.com/office/drawing/2014/main" id="{E56293A7-F5CE-456E-BBDF-1AD98099AE87}"/>
              </a:ext>
            </a:extLst>
          </p:cNvPr>
          <p:cNvGraphicFramePr>
            <a:graphicFrameLocks noGrp="1"/>
          </p:cNvGraphicFramePr>
          <p:nvPr>
            <p:ph type="tbl" sz="quarter" idx="13"/>
            <p:extLst>
              <p:ext uri="{D42A27DB-BD31-4B8C-83A1-F6EECF244321}">
                <p14:modId xmlns:p14="http://schemas.microsoft.com/office/powerpoint/2010/main" val="1695899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37192721"/>
                    </a:ext>
                  </a:extLst>
                </a:gridCol>
                <a:gridCol w="370332">
                  <a:extLst>
                    <a:ext uri="{9D8B030D-6E8A-4147-A177-3AD203B41FA5}">
                      <a16:colId xmlns:a16="http://schemas.microsoft.com/office/drawing/2014/main" val="4011502367"/>
                    </a:ext>
                  </a:extLst>
                </a:gridCol>
                <a:gridCol w="370332">
                  <a:extLst>
                    <a:ext uri="{9D8B030D-6E8A-4147-A177-3AD203B41FA5}">
                      <a16:colId xmlns:a16="http://schemas.microsoft.com/office/drawing/2014/main" val="1993711196"/>
                    </a:ext>
                  </a:extLst>
                </a:gridCol>
                <a:gridCol w="370332">
                  <a:extLst>
                    <a:ext uri="{9D8B030D-6E8A-4147-A177-3AD203B41FA5}">
                      <a16:colId xmlns:a16="http://schemas.microsoft.com/office/drawing/2014/main" val="1824708488"/>
                    </a:ext>
                  </a:extLst>
                </a:gridCol>
                <a:gridCol w="329184">
                  <a:extLst>
                    <a:ext uri="{9D8B030D-6E8A-4147-A177-3AD203B41FA5}">
                      <a16:colId xmlns:a16="http://schemas.microsoft.com/office/drawing/2014/main" val="2713950475"/>
                    </a:ext>
                  </a:extLst>
                </a:gridCol>
                <a:gridCol w="329184">
                  <a:extLst>
                    <a:ext uri="{9D8B030D-6E8A-4147-A177-3AD203B41FA5}">
                      <a16:colId xmlns:a16="http://schemas.microsoft.com/office/drawing/2014/main" val="393959862"/>
                    </a:ext>
                  </a:extLst>
                </a:gridCol>
                <a:gridCol w="329184">
                  <a:extLst>
                    <a:ext uri="{9D8B030D-6E8A-4147-A177-3AD203B41FA5}">
                      <a16:colId xmlns:a16="http://schemas.microsoft.com/office/drawing/2014/main" val="3458431842"/>
                    </a:ext>
                  </a:extLst>
                </a:gridCol>
                <a:gridCol w="329184">
                  <a:extLst>
                    <a:ext uri="{9D8B030D-6E8A-4147-A177-3AD203B41FA5}">
                      <a16:colId xmlns:a16="http://schemas.microsoft.com/office/drawing/2014/main" val="3064406489"/>
                    </a:ext>
                  </a:extLst>
                </a:gridCol>
                <a:gridCol w="329184">
                  <a:extLst>
                    <a:ext uri="{9D8B030D-6E8A-4147-A177-3AD203B41FA5}">
                      <a16:colId xmlns:a16="http://schemas.microsoft.com/office/drawing/2014/main" val="1462522138"/>
                    </a:ext>
                  </a:extLst>
                </a:gridCol>
                <a:gridCol w="329184">
                  <a:extLst>
                    <a:ext uri="{9D8B030D-6E8A-4147-A177-3AD203B41FA5}">
                      <a16:colId xmlns:a16="http://schemas.microsoft.com/office/drawing/2014/main" val="2815602868"/>
                    </a:ext>
                  </a:extLst>
                </a:gridCol>
                <a:gridCol w="329184">
                  <a:extLst>
                    <a:ext uri="{9D8B030D-6E8A-4147-A177-3AD203B41FA5}">
                      <a16:colId xmlns:a16="http://schemas.microsoft.com/office/drawing/2014/main" val="1974335016"/>
                    </a:ext>
                  </a:extLst>
                </a:gridCol>
                <a:gridCol w="329184">
                  <a:extLst>
                    <a:ext uri="{9D8B030D-6E8A-4147-A177-3AD203B41FA5}">
                      <a16:colId xmlns:a16="http://schemas.microsoft.com/office/drawing/2014/main" val="1390098470"/>
                    </a:ext>
                  </a:extLst>
                </a:gridCol>
                <a:gridCol w="329184">
                  <a:extLst>
                    <a:ext uri="{9D8B030D-6E8A-4147-A177-3AD203B41FA5}">
                      <a16:colId xmlns:a16="http://schemas.microsoft.com/office/drawing/2014/main" val="3680591107"/>
                    </a:ext>
                  </a:extLst>
                </a:gridCol>
                <a:gridCol w="370332">
                  <a:extLst>
                    <a:ext uri="{9D8B030D-6E8A-4147-A177-3AD203B41FA5}">
                      <a16:colId xmlns:a16="http://schemas.microsoft.com/office/drawing/2014/main" val="4034588091"/>
                    </a:ext>
                  </a:extLst>
                </a:gridCol>
                <a:gridCol w="370332">
                  <a:extLst>
                    <a:ext uri="{9D8B030D-6E8A-4147-A177-3AD203B41FA5}">
                      <a16:colId xmlns:a16="http://schemas.microsoft.com/office/drawing/2014/main" val="2071170338"/>
                    </a:ext>
                  </a:extLst>
                </a:gridCol>
                <a:gridCol w="329184">
                  <a:extLst>
                    <a:ext uri="{9D8B030D-6E8A-4147-A177-3AD203B41FA5}">
                      <a16:colId xmlns:a16="http://schemas.microsoft.com/office/drawing/2014/main" val="1634636318"/>
                    </a:ext>
                  </a:extLst>
                </a:gridCol>
                <a:gridCol w="329184">
                  <a:extLst>
                    <a:ext uri="{9D8B030D-6E8A-4147-A177-3AD203B41FA5}">
                      <a16:colId xmlns:a16="http://schemas.microsoft.com/office/drawing/2014/main" val="2908467353"/>
                    </a:ext>
                  </a:extLst>
                </a:gridCol>
                <a:gridCol w="370332">
                  <a:extLst>
                    <a:ext uri="{9D8B030D-6E8A-4147-A177-3AD203B41FA5}">
                      <a16:colId xmlns:a16="http://schemas.microsoft.com/office/drawing/2014/main" val="1335006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5819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- 2018-03-29 17:31:31 </a:t>
                      </a:r>
                      <a:r>
                        <a:rPr kumimoji="0" lang="fr-FR" sz="1000" b="0" i="0" u="none" strike="noStrike" kern="1200" cap="none" spc="0" normalizeH="0" baseline="0" noProof="0">
                          <a:ln>
                            <a:noFill/>
                          </a:ln>
                          <a:solidFill>
                            <a:prstClr val="black"/>
                          </a:solidFill>
                          <a:effectLst/>
                          <a:uLnTx/>
                          <a:uFillTx/>
                          <a:latin typeface="+mn-lt"/>
                          <a:ea typeface="+mn-ea"/>
                          <a:cs typeface="+mn-cs"/>
                        </a:rPr>
                        <a:t> 
 BLACK+DECKER et le FC Barcelona : voir très grand pour les petites choses de la vie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8449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- 2018-03-29 11:00:00 </a:t>
                      </a:r>
                      <a:r>
                        <a:rPr kumimoji="0" lang="fr-FR" sz="1000" b="0" i="0" u="none" strike="noStrike" kern="1200" cap="none" spc="0" normalizeH="0" baseline="0" noProof="0">
                          <a:ln>
                            <a:noFill/>
                          </a:ln>
                          <a:solidFill>
                            <a:prstClr val="black"/>
                          </a:solidFill>
                          <a:effectLst/>
                          <a:uLnTx/>
                          <a:uFillTx/>
                          <a:latin typeface="+mn-lt"/>
                          <a:ea typeface="+mn-ea"/>
                          <a:cs typeface="+mn-cs"/>
                        </a:rPr>
                        <a:t> 
 Les étagères classiques peuvent parfois manquer d'originalité. Découvrez sur notre magazine en ligne All About DIY 3 idées pour installer des étagères originales : http://bit.ly/Etageres_Originales
On se ferait bien un petit #shelfie ? #HomeMadeByYou #AllAboutDIY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5570221"/>
                  </a:ext>
                </a:extLst>
              </a:tr>
            </a:tbl>
          </a:graphicData>
        </a:graphic>
      </p:graphicFrame>
      <p:sp>
        <p:nvSpPr>
          <p:cNvPr id="4" name="Text Placeholder 3">
            <a:extLst>
              <a:ext uri="{FF2B5EF4-FFF2-40B4-BE49-F238E27FC236}">
                <a16:creationId xmlns:a16="http://schemas.microsoft.com/office/drawing/2014/main" id="{0405152F-33BB-4471-9CE6-9E6288610D2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451240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D6E2E-87DB-4630-829D-3DCF82DAC117}"/>
              </a:ext>
            </a:extLst>
          </p:cNvPr>
          <p:cNvSpPr>
            <a:spLocks noGrp="1"/>
          </p:cNvSpPr>
          <p:nvPr>
            <p:ph type="title"/>
          </p:nvPr>
        </p:nvSpPr>
        <p:spPr/>
        <p:txBody>
          <a:bodyPr/>
          <a:lstStyle/>
          <a:p>
            <a:r>
              <a:rPr lang="en-US"/>
              <a:t>Competitor Posts | HG-France - 11 of 16</a:t>
            </a:r>
          </a:p>
        </p:txBody>
      </p:sp>
      <p:graphicFrame>
        <p:nvGraphicFramePr>
          <p:cNvPr id="5" name="Table Placeholder 4">
            <a:extLst>
              <a:ext uri="{FF2B5EF4-FFF2-40B4-BE49-F238E27FC236}">
                <a16:creationId xmlns:a16="http://schemas.microsoft.com/office/drawing/2014/main" id="{CB2E4FEA-6673-4960-BE82-9234F9F2A90A}"/>
              </a:ext>
            </a:extLst>
          </p:cNvPr>
          <p:cNvGraphicFramePr>
            <a:graphicFrameLocks noGrp="1"/>
          </p:cNvGraphicFramePr>
          <p:nvPr>
            <p:ph type="tbl" sz="quarter" idx="13"/>
            <p:extLst>
              <p:ext uri="{D42A27DB-BD31-4B8C-83A1-F6EECF244321}">
                <p14:modId xmlns:p14="http://schemas.microsoft.com/office/powerpoint/2010/main" val="181170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4103027"/>
                    </a:ext>
                  </a:extLst>
                </a:gridCol>
                <a:gridCol w="370332">
                  <a:extLst>
                    <a:ext uri="{9D8B030D-6E8A-4147-A177-3AD203B41FA5}">
                      <a16:colId xmlns:a16="http://schemas.microsoft.com/office/drawing/2014/main" val="3459689385"/>
                    </a:ext>
                  </a:extLst>
                </a:gridCol>
                <a:gridCol w="370332">
                  <a:extLst>
                    <a:ext uri="{9D8B030D-6E8A-4147-A177-3AD203B41FA5}">
                      <a16:colId xmlns:a16="http://schemas.microsoft.com/office/drawing/2014/main" val="629534425"/>
                    </a:ext>
                  </a:extLst>
                </a:gridCol>
                <a:gridCol w="370332">
                  <a:extLst>
                    <a:ext uri="{9D8B030D-6E8A-4147-A177-3AD203B41FA5}">
                      <a16:colId xmlns:a16="http://schemas.microsoft.com/office/drawing/2014/main" val="3472095407"/>
                    </a:ext>
                  </a:extLst>
                </a:gridCol>
                <a:gridCol w="329184">
                  <a:extLst>
                    <a:ext uri="{9D8B030D-6E8A-4147-A177-3AD203B41FA5}">
                      <a16:colId xmlns:a16="http://schemas.microsoft.com/office/drawing/2014/main" val="3792209592"/>
                    </a:ext>
                  </a:extLst>
                </a:gridCol>
                <a:gridCol w="329184">
                  <a:extLst>
                    <a:ext uri="{9D8B030D-6E8A-4147-A177-3AD203B41FA5}">
                      <a16:colId xmlns:a16="http://schemas.microsoft.com/office/drawing/2014/main" val="902197138"/>
                    </a:ext>
                  </a:extLst>
                </a:gridCol>
                <a:gridCol w="329184">
                  <a:extLst>
                    <a:ext uri="{9D8B030D-6E8A-4147-A177-3AD203B41FA5}">
                      <a16:colId xmlns:a16="http://schemas.microsoft.com/office/drawing/2014/main" val="289412868"/>
                    </a:ext>
                  </a:extLst>
                </a:gridCol>
                <a:gridCol w="329184">
                  <a:extLst>
                    <a:ext uri="{9D8B030D-6E8A-4147-A177-3AD203B41FA5}">
                      <a16:colId xmlns:a16="http://schemas.microsoft.com/office/drawing/2014/main" val="3408352869"/>
                    </a:ext>
                  </a:extLst>
                </a:gridCol>
                <a:gridCol w="329184">
                  <a:extLst>
                    <a:ext uri="{9D8B030D-6E8A-4147-A177-3AD203B41FA5}">
                      <a16:colId xmlns:a16="http://schemas.microsoft.com/office/drawing/2014/main" val="3762105219"/>
                    </a:ext>
                  </a:extLst>
                </a:gridCol>
                <a:gridCol w="329184">
                  <a:extLst>
                    <a:ext uri="{9D8B030D-6E8A-4147-A177-3AD203B41FA5}">
                      <a16:colId xmlns:a16="http://schemas.microsoft.com/office/drawing/2014/main" val="3373628606"/>
                    </a:ext>
                  </a:extLst>
                </a:gridCol>
                <a:gridCol w="329184">
                  <a:extLst>
                    <a:ext uri="{9D8B030D-6E8A-4147-A177-3AD203B41FA5}">
                      <a16:colId xmlns:a16="http://schemas.microsoft.com/office/drawing/2014/main" val="1900061250"/>
                    </a:ext>
                  </a:extLst>
                </a:gridCol>
                <a:gridCol w="329184">
                  <a:extLst>
                    <a:ext uri="{9D8B030D-6E8A-4147-A177-3AD203B41FA5}">
                      <a16:colId xmlns:a16="http://schemas.microsoft.com/office/drawing/2014/main" val="2440808006"/>
                    </a:ext>
                  </a:extLst>
                </a:gridCol>
                <a:gridCol w="329184">
                  <a:extLst>
                    <a:ext uri="{9D8B030D-6E8A-4147-A177-3AD203B41FA5}">
                      <a16:colId xmlns:a16="http://schemas.microsoft.com/office/drawing/2014/main" val="2024564793"/>
                    </a:ext>
                  </a:extLst>
                </a:gridCol>
                <a:gridCol w="370332">
                  <a:extLst>
                    <a:ext uri="{9D8B030D-6E8A-4147-A177-3AD203B41FA5}">
                      <a16:colId xmlns:a16="http://schemas.microsoft.com/office/drawing/2014/main" val="1502478282"/>
                    </a:ext>
                  </a:extLst>
                </a:gridCol>
                <a:gridCol w="370332">
                  <a:extLst>
                    <a:ext uri="{9D8B030D-6E8A-4147-A177-3AD203B41FA5}">
                      <a16:colId xmlns:a16="http://schemas.microsoft.com/office/drawing/2014/main" val="3976307128"/>
                    </a:ext>
                  </a:extLst>
                </a:gridCol>
                <a:gridCol w="329184">
                  <a:extLst>
                    <a:ext uri="{9D8B030D-6E8A-4147-A177-3AD203B41FA5}">
                      <a16:colId xmlns:a16="http://schemas.microsoft.com/office/drawing/2014/main" val="1158442230"/>
                    </a:ext>
                  </a:extLst>
                </a:gridCol>
                <a:gridCol w="329184">
                  <a:extLst>
                    <a:ext uri="{9D8B030D-6E8A-4147-A177-3AD203B41FA5}">
                      <a16:colId xmlns:a16="http://schemas.microsoft.com/office/drawing/2014/main" val="333397549"/>
                    </a:ext>
                  </a:extLst>
                </a:gridCol>
                <a:gridCol w="370332">
                  <a:extLst>
                    <a:ext uri="{9D8B030D-6E8A-4147-A177-3AD203B41FA5}">
                      <a16:colId xmlns:a16="http://schemas.microsoft.com/office/drawing/2014/main" val="47778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536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- 2018-03-29 08:00:00 </a:t>
                      </a:r>
                      <a:r>
                        <a:rPr kumimoji="0" lang="fr-FR" sz="1000" b="0" i="0" u="none" strike="noStrike" kern="1200" cap="none" spc="0" normalizeH="0" baseline="0" noProof="0">
                          <a:ln>
                            <a:noFill/>
                          </a:ln>
                          <a:solidFill>
                            <a:prstClr val="black"/>
                          </a:solidFill>
                          <a:effectLst/>
                          <a:uLnTx/>
                          <a:uFillTx/>
                          <a:latin typeface="+mn-lt"/>
                          <a:ea typeface="+mn-ea"/>
                          <a:cs typeface="+mn-cs"/>
                        </a:rPr>
                        <a:t> 
 Les jours bio qui comptent : préservons notre santé et notre environnement ! Rendez-vous les week-end du 30-31 mars et du 6-7 avril dans votre magasin botanic®, seul(e), en famille ou entre ami(e)s pour la nouvelle collecte des pesticides ! http://bit.ly/2uuX3QG #onlacherien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8335119"/>
                  </a:ext>
                </a:extLst>
              </a:tr>
            </a:tbl>
          </a:graphicData>
        </a:graphic>
      </p:graphicFrame>
      <p:sp>
        <p:nvSpPr>
          <p:cNvPr id="4" name="Text Placeholder 3">
            <a:extLst>
              <a:ext uri="{FF2B5EF4-FFF2-40B4-BE49-F238E27FC236}">
                <a16:creationId xmlns:a16="http://schemas.microsoft.com/office/drawing/2014/main" id="{C33842E2-8A9F-4123-8AEA-65906DB91C7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0150928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2AB7C-874C-42F5-85E8-3BFDB119356A}"/>
              </a:ext>
            </a:extLst>
          </p:cNvPr>
          <p:cNvSpPr>
            <a:spLocks noGrp="1"/>
          </p:cNvSpPr>
          <p:nvPr>
            <p:ph type="title"/>
          </p:nvPr>
        </p:nvSpPr>
        <p:spPr/>
        <p:txBody>
          <a:bodyPr/>
          <a:lstStyle/>
          <a:p>
            <a:r>
              <a:rPr lang="en-US"/>
              <a:t>Competitor Posts | HG-France - 12 of 16</a:t>
            </a:r>
          </a:p>
        </p:txBody>
      </p:sp>
      <p:graphicFrame>
        <p:nvGraphicFramePr>
          <p:cNvPr id="5" name="Table Placeholder 4">
            <a:extLst>
              <a:ext uri="{FF2B5EF4-FFF2-40B4-BE49-F238E27FC236}">
                <a16:creationId xmlns:a16="http://schemas.microsoft.com/office/drawing/2014/main" id="{A7DB6EF7-3369-4BEF-8346-01DEFE421010}"/>
              </a:ext>
            </a:extLst>
          </p:cNvPr>
          <p:cNvGraphicFramePr>
            <a:graphicFrameLocks noGrp="1"/>
          </p:cNvGraphicFramePr>
          <p:nvPr>
            <p:ph type="tbl" sz="quarter" idx="13"/>
            <p:extLst>
              <p:ext uri="{D42A27DB-BD31-4B8C-83A1-F6EECF244321}">
                <p14:modId xmlns:p14="http://schemas.microsoft.com/office/powerpoint/2010/main" val="37122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7427454"/>
                    </a:ext>
                  </a:extLst>
                </a:gridCol>
                <a:gridCol w="370332">
                  <a:extLst>
                    <a:ext uri="{9D8B030D-6E8A-4147-A177-3AD203B41FA5}">
                      <a16:colId xmlns:a16="http://schemas.microsoft.com/office/drawing/2014/main" val="844125133"/>
                    </a:ext>
                  </a:extLst>
                </a:gridCol>
                <a:gridCol w="370332">
                  <a:extLst>
                    <a:ext uri="{9D8B030D-6E8A-4147-A177-3AD203B41FA5}">
                      <a16:colId xmlns:a16="http://schemas.microsoft.com/office/drawing/2014/main" val="2259437512"/>
                    </a:ext>
                  </a:extLst>
                </a:gridCol>
                <a:gridCol w="370332">
                  <a:extLst>
                    <a:ext uri="{9D8B030D-6E8A-4147-A177-3AD203B41FA5}">
                      <a16:colId xmlns:a16="http://schemas.microsoft.com/office/drawing/2014/main" val="946880208"/>
                    </a:ext>
                  </a:extLst>
                </a:gridCol>
                <a:gridCol w="329184">
                  <a:extLst>
                    <a:ext uri="{9D8B030D-6E8A-4147-A177-3AD203B41FA5}">
                      <a16:colId xmlns:a16="http://schemas.microsoft.com/office/drawing/2014/main" val="1653140192"/>
                    </a:ext>
                  </a:extLst>
                </a:gridCol>
                <a:gridCol w="329184">
                  <a:extLst>
                    <a:ext uri="{9D8B030D-6E8A-4147-A177-3AD203B41FA5}">
                      <a16:colId xmlns:a16="http://schemas.microsoft.com/office/drawing/2014/main" val="391028414"/>
                    </a:ext>
                  </a:extLst>
                </a:gridCol>
                <a:gridCol w="329184">
                  <a:extLst>
                    <a:ext uri="{9D8B030D-6E8A-4147-A177-3AD203B41FA5}">
                      <a16:colId xmlns:a16="http://schemas.microsoft.com/office/drawing/2014/main" val="2207616696"/>
                    </a:ext>
                  </a:extLst>
                </a:gridCol>
                <a:gridCol w="329184">
                  <a:extLst>
                    <a:ext uri="{9D8B030D-6E8A-4147-A177-3AD203B41FA5}">
                      <a16:colId xmlns:a16="http://schemas.microsoft.com/office/drawing/2014/main" val="600272490"/>
                    </a:ext>
                  </a:extLst>
                </a:gridCol>
                <a:gridCol w="329184">
                  <a:extLst>
                    <a:ext uri="{9D8B030D-6E8A-4147-A177-3AD203B41FA5}">
                      <a16:colId xmlns:a16="http://schemas.microsoft.com/office/drawing/2014/main" val="1036616601"/>
                    </a:ext>
                  </a:extLst>
                </a:gridCol>
                <a:gridCol w="329184">
                  <a:extLst>
                    <a:ext uri="{9D8B030D-6E8A-4147-A177-3AD203B41FA5}">
                      <a16:colId xmlns:a16="http://schemas.microsoft.com/office/drawing/2014/main" val="1813704721"/>
                    </a:ext>
                  </a:extLst>
                </a:gridCol>
                <a:gridCol w="329184">
                  <a:extLst>
                    <a:ext uri="{9D8B030D-6E8A-4147-A177-3AD203B41FA5}">
                      <a16:colId xmlns:a16="http://schemas.microsoft.com/office/drawing/2014/main" val="2572623104"/>
                    </a:ext>
                  </a:extLst>
                </a:gridCol>
                <a:gridCol w="329184">
                  <a:extLst>
                    <a:ext uri="{9D8B030D-6E8A-4147-A177-3AD203B41FA5}">
                      <a16:colId xmlns:a16="http://schemas.microsoft.com/office/drawing/2014/main" val="1669290049"/>
                    </a:ext>
                  </a:extLst>
                </a:gridCol>
                <a:gridCol w="329184">
                  <a:extLst>
                    <a:ext uri="{9D8B030D-6E8A-4147-A177-3AD203B41FA5}">
                      <a16:colId xmlns:a16="http://schemas.microsoft.com/office/drawing/2014/main" val="4017722887"/>
                    </a:ext>
                  </a:extLst>
                </a:gridCol>
                <a:gridCol w="370332">
                  <a:extLst>
                    <a:ext uri="{9D8B030D-6E8A-4147-A177-3AD203B41FA5}">
                      <a16:colId xmlns:a16="http://schemas.microsoft.com/office/drawing/2014/main" val="497435251"/>
                    </a:ext>
                  </a:extLst>
                </a:gridCol>
                <a:gridCol w="370332">
                  <a:extLst>
                    <a:ext uri="{9D8B030D-6E8A-4147-A177-3AD203B41FA5}">
                      <a16:colId xmlns:a16="http://schemas.microsoft.com/office/drawing/2014/main" val="534801663"/>
                    </a:ext>
                  </a:extLst>
                </a:gridCol>
                <a:gridCol w="329184">
                  <a:extLst>
                    <a:ext uri="{9D8B030D-6E8A-4147-A177-3AD203B41FA5}">
                      <a16:colId xmlns:a16="http://schemas.microsoft.com/office/drawing/2014/main" val="2836280630"/>
                    </a:ext>
                  </a:extLst>
                </a:gridCol>
                <a:gridCol w="329184">
                  <a:extLst>
                    <a:ext uri="{9D8B030D-6E8A-4147-A177-3AD203B41FA5}">
                      <a16:colId xmlns:a16="http://schemas.microsoft.com/office/drawing/2014/main" val="2170606567"/>
                    </a:ext>
                  </a:extLst>
                </a:gridCol>
                <a:gridCol w="370332">
                  <a:extLst>
                    <a:ext uri="{9D8B030D-6E8A-4147-A177-3AD203B41FA5}">
                      <a16:colId xmlns:a16="http://schemas.microsoft.com/office/drawing/2014/main" val="1144128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917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- 2018-03-28 18:26:00 </a:t>
                      </a:r>
                      <a:r>
                        <a:rPr kumimoji="0" lang="fr-FR" sz="1000" b="0" i="0" u="none" strike="noStrike" kern="1200" cap="none" spc="0" normalizeH="0" baseline="0" noProof="0">
                          <a:ln>
                            <a:noFill/>
                          </a:ln>
                          <a:solidFill>
                            <a:prstClr val="black"/>
                          </a:solidFill>
                          <a:effectLst/>
                          <a:uLnTx/>
                          <a:uFillTx/>
                          <a:latin typeface="+mn-lt"/>
                          <a:ea typeface="+mn-ea"/>
                          <a:cs typeface="+mn-cs"/>
                        </a:rPr>
                        <a:t> 
 #BesoinDuneTondeuse
🚜 👩🏽‍🌾 En plus de vous aider à bien choisir votre tondeuse (et oui, c'est reparti pour la saison des tontes !), Philippe Collignon vous propose de gagner la tondeuse hybride Ryobi !
👀 Regardez attentivement la vidéo et dites-nous en commentaire le nombre de hauteurs de coupes proposées par cette fameuse tondeuse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19020050"/>
                  </a:ext>
                </a:extLst>
              </a:tr>
            </a:tbl>
          </a:graphicData>
        </a:graphic>
      </p:graphicFrame>
      <p:sp>
        <p:nvSpPr>
          <p:cNvPr id="4" name="Text Placeholder 3">
            <a:extLst>
              <a:ext uri="{FF2B5EF4-FFF2-40B4-BE49-F238E27FC236}">
                <a16:creationId xmlns:a16="http://schemas.microsoft.com/office/drawing/2014/main" id="{650A848C-B76B-4867-9D0E-EF65BDA5C1E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635708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2827D-448A-4DF2-BE37-1FB937A3CBB9}"/>
              </a:ext>
            </a:extLst>
          </p:cNvPr>
          <p:cNvSpPr>
            <a:spLocks noGrp="1"/>
          </p:cNvSpPr>
          <p:nvPr>
            <p:ph type="title"/>
          </p:nvPr>
        </p:nvSpPr>
        <p:spPr/>
        <p:txBody>
          <a:bodyPr/>
          <a:lstStyle/>
          <a:p>
            <a:r>
              <a:rPr lang="en-US"/>
              <a:t>Competitor Posts | HG-France - 13 of 16</a:t>
            </a:r>
          </a:p>
        </p:txBody>
      </p:sp>
      <p:graphicFrame>
        <p:nvGraphicFramePr>
          <p:cNvPr id="5" name="Table Placeholder 4">
            <a:extLst>
              <a:ext uri="{FF2B5EF4-FFF2-40B4-BE49-F238E27FC236}">
                <a16:creationId xmlns:a16="http://schemas.microsoft.com/office/drawing/2014/main" id="{445D0E07-28C3-45CB-BD2F-47A477878351}"/>
              </a:ext>
            </a:extLst>
          </p:cNvPr>
          <p:cNvGraphicFramePr>
            <a:graphicFrameLocks noGrp="1"/>
          </p:cNvGraphicFramePr>
          <p:nvPr>
            <p:ph type="tbl" sz="quarter" idx="13"/>
            <p:extLst>
              <p:ext uri="{D42A27DB-BD31-4B8C-83A1-F6EECF244321}">
                <p14:modId xmlns:p14="http://schemas.microsoft.com/office/powerpoint/2010/main" val="19470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52817350"/>
                    </a:ext>
                  </a:extLst>
                </a:gridCol>
                <a:gridCol w="370332">
                  <a:extLst>
                    <a:ext uri="{9D8B030D-6E8A-4147-A177-3AD203B41FA5}">
                      <a16:colId xmlns:a16="http://schemas.microsoft.com/office/drawing/2014/main" val="835214038"/>
                    </a:ext>
                  </a:extLst>
                </a:gridCol>
                <a:gridCol w="370332">
                  <a:extLst>
                    <a:ext uri="{9D8B030D-6E8A-4147-A177-3AD203B41FA5}">
                      <a16:colId xmlns:a16="http://schemas.microsoft.com/office/drawing/2014/main" val="3660374043"/>
                    </a:ext>
                  </a:extLst>
                </a:gridCol>
                <a:gridCol w="370332">
                  <a:extLst>
                    <a:ext uri="{9D8B030D-6E8A-4147-A177-3AD203B41FA5}">
                      <a16:colId xmlns:a16="http://schemas.microsoft.com/office/drawing/2014/main" val="1377424803"/>
                    </a:ext>
                  </a:extLst>
                </a:gridCol>
                <a:gridCol w="329184">
                  <a:extLst>
                    <a:ext uri="{9D8B030D-6E8A-4147-A177-3AD203B41FA5}">
                      <a16:colId xmlns:a16="http://schemas.microsoft.com/office/drawing/2014/main" val="3642400284"/>
                    </a:ext>
                  </a:extLst>
                </a:gridCol>
                <a:gridCol w="329184">
                  <a:extLst>
                    <a:ext uri="{9D8B030D-6E8A-4147-A177-3AD203B41FA5}">
                      <a16:colId xmlns:a16="http://schemas.microsoft.com/office/drawing/2014/main" val="1446773450"/>
                    </a:ext>
                  </a:extLst>
                </a:gridCol>
                <a:gridCol w="329184">
                  <a:extLst>
                    <a:ext uri="{9D8B030D-6E8A-4147-A177-3AD203B41FA5}">
                      <a16:colId xmlns:a16="http://schemas.microsoft.com/office/drawing/2014/main" val="2856731548"/>
                    </a:ext>
                  </a:extLst>
                </a:gridCol>
                <a:gridCol w="329184">
                  <a:extLst>
                    <a:ext uri="{9D8B030D-6E8A-4147-A177-3AD203B41FA5}">
                      <a16:colId xmlns:a16="http://schemas.microsoft.com/office/drawing/2014/main" val="118524580"/>
                    </a:ext>
                  </a:extLst>
                </a:gridCol>
                <a:gridCol w="329184">
                  <a:extLst>
                    <a:ext uri="{9D8B030D-6E8A-4147-A177-3AD203B41FA5}">
                      <a16:colId xmlns:a16="http://schemas.microsoft.com/office/drawing/2014/main" val="545816820"/>
                    </a:ext>
                  </a:extLst>
                </a:gridCol>
                <a:gridCol w="329184">
                  <a:extLst>
                    <a:ext uri="{9D8B030D-6E8A-4147-A177-3AD203B41FA5}">
                      <a16:colId xmlns:a16="http://schemas.microsoft.com/office/drawing/2014/main" val="1012562518"/>
                    </a:ext>
                  </a:extLst>
                </a:gridCol>
                <a:gridCol w="329184">
                  <a:extLst>
                    <a:ext uri="{9D8B030D-6E8A-4147-A177-3AD203B41FA5}">
                      <a16:colId xmlns:a16="http://schemas.microsoft.com/office/drawing/2014/main" val="2881137477"/>
                    </a:ext>
                  </a:extLst>
                </a:gridCol>
                <a:gridCol w="329184">
                  <a:extLst>
                    <a:ext uri="{9D8B030D-6E8A-4147-A177-3AD203B41FA5}">
                      <a16:colId xmlns:a16="http://schemas.microsoft.com/office/drawing/2014/main" val="1778644806"/>
                    </a:ext>
                  </a:extLst>
                </a:gridCol>
                <a:gridCol w="329184">
                  <a:extLst>
                    <a:ext uri="{9D8B030D-6E8A-4147-A177-3AD203B41FA5}">
                      <a16:colId xmlns:a16="http://schemas.microsoft.com/office/drawing/2014/main" val="1158636122"/>
                    </a:ext>
                  </a:extLst>
                </a:gridCol>
                <a:gridCol w="370332">
                  <a:extLst>
                    <a:ext uri="{9D8B030D-6E8A-4147-A177-3AD203B41FA5}">
                      <a16:colId xmlns:a16="http://schemas.microsoft.com/office/drawing/2014/main" val="1704772635"/>
                    </a:ext>
                  </a:extLst>
                </a:gridCol>
                <a:gridCol w="370332">
                  <a:extLst>
                    <a:ext uri="{9D8B030D-6E8A-4147-A177-3AD203B41FA5}">
                      <a16:colId xmlns:a16="http://schemas.microsoft.com/office/drawing/2014/main" val="3057082865"/>
                    </a:ext>
                  </a:extLst>
                </a:gridCol>
                <a:gridCol w="329184">
                  <a:extLst>
                    <a:ext uri="{9D8B030D-6E8A-4147-A177-3AD203B41FA5}">
                      <a16:colId xmlns:a16="http://schemas.microsoft.com/office/drawing/2014/main" val="4199241394"/>
                    </a:ext>
                  </a:extLst>
                </a:gridCol>
                <a:gridCol w="329184">
                  <a:extLst>
                    <a:ext uri="{9D8B030D-6E8A-4147-A177-3AD203B41FA5}">
                      <a16:colId xmlns:a16="http://schemas.microsoft.com/office/drawing/2014/main" val="3838859653"/>
                    </a:ext>
                  </a:extLst>
                </a:gridCol>
                <a:gridCol w="370332">
                  <a:extLst>
                    <a:ext uri="{9D8B030D-6E8A-4147-A177-3AD203B41FA5}">
                      <a16:colId xmlns:a16="http://schemas.microsoft.com/office/drawing/2014/main" val="3796626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493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- 2018-03-28 18:07:00 </a:t>
                      </a:r>
                      <a:r>
                        <a:rPr kumimoji="0" lang="fr-FR" sz="1000" b="0" i="0" u="none" strike="noStrike" kern="1200" cap="none" spc="0" normalizeH="0" baseline="0" noProof="0">
                          <a:ln>
                            <a:noFill/>
                          </a:ln>
                          <a:solidFill>
                            <a:prstClr val="black"/>
                          </a:solidFill>
                          <a:effectLst/>
                          <a:uLnTx/>
                          <a:uFillTx/>
                          <a:latin typeface="+mn-lt"/>
                          <a:ea typeface="+mn-ea"/>
                          <a:cs typeface="+mn-cs"/>
                        </a:rPr>
                        <a:t> 
 Un cocon qui se balance, une fontaine pour la mélodie de l'eau, ou encore une terrasse protégée… Découvrez tous nos conseils pour se créer un lodge pas comme les autres ➡️ http://lmfr.io/guide-jardin-2018-lodge
 — Products shown: Carport bois Evolution 1 voiture, 15.41 m², Salon bas de jardin Manhattan, 5 personnes, Siège de détente en tissu ivoire, Canisse sans attache NATURE Canisse de jacinthe d'eau tressée, 100% occultante,, Planche bois Douglas NATERIAL, marron, L.250 x l.14 cm x Ep.27 mm and Fontaine UBBINK Cuneo, marron, H.30 cm.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09090136"/>
                  </a:ext>
                </a:extLst>
              </a:tr>
            </a:tbl>
          </a:graphicData>
        </a:graphic>
      </p:graphicFrame>
      <p:sp>
        <p:nvSpPr>
          <p:cNvPr id="4" name="Text Placeholder 3">
            <a:extLst>
              <a:ext uri="{FF2B5EF4-FFF2-40B4-BE49-F238E27FC236}">
                <a16:creationId xmlns:a16="http://schemas.microsoft.com/office/drawing/2014/main" id="{780E952F-E097-4A00-84CD-CC4954CDF0E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019222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96516-B1AB-43C0-B253-2CF39337C1EA}"/>
              </a:ext>
            </a:extLst>
          </p:cNvPr>
          <p:cNvSpPr>
            <a:spLocks noGrp="1"/>
          </p:cNvSpPr>
          <p:nvPr>
            <p:ph type="title"/>
          </p:nvPr>
        </p:nvSpPr>
        <p:spPr/>
        <p:txBody>
          <a:bodyPr/>
          <a:lstStyle/>
          <a:p>
            <a:r>
              <a:rPr lang="en-US"/>
              <a:t>Competitor Posts | HG-France - 14 of 16</a:t>
            </a:r>
          </a:p>
        </p:txBody>
      </p:sp>
      <p:graphicFrame>
        <p:nvGraphicFramePr>
          <p:cNvPr id="5" name="Table Placeholder 4">
            <a:extLst>
              <a:ext uri="{FF2B5EF4-FFF2-40B4-BE49-F238E27FC236}">
                <a16:creationId xmlns:a16="http://schemas.microsoft.com/office/drawing/2014/main" id="{CAC38FF7-9EC0-4B8D-B318-93378F057CE7}"/>
              </a:ext>
            </a:extLst>
          </p:cNvPr>
          <p:cNvGraphicFramePr>
            <a:graphicFrameLocks noGrp="1"/>
          </p:cNvGraphicFramePr>
          <p:nvPr>
            <p:ph type="tbl" sz="quarter" idx="13"/>
            <p:extLst>
              <p:ext uri="{D42A27DB-BD31-4B8C-83A1-F6EECF244321}">
                <p14:modId xmlns:p14="http://schemas.microsoft.com/office/powerpoint/2010/main" val="288826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0990068"/>
                    </a:ext>
                  </a:extLst>
                </a:gridCol>
                <a:gridCol w="370332">
                  <a:extLst>
                    <a:ext uri="{9D8B030D-6E8A-4147-A177-3AD203B41FA5}">
                      <a16:colId xmlns:a16="http://schemas.microsoft.com/office/drawing/2014/main" val="1804575733"/>
                    </a:ext>
                  </a:extLst>
                </a:gridCol>
                <a:gridCol w="370332">
                  <a:extLst>
                    <a:ext uri="{9D8B030D-6E8A-4147-A177-3AD203B41FA5}">
                      <a16:colId xmlns:a16="http://schemas.microsoft.com/office/drawing/2014/main" val="1398578292"/>
                    </a:ext>
                  </a:extLst>
                </a:gridCol>
                <a:gridCol w="370332">
                  <a:extLst>
                    <a:ext uri="{9D8B030D-6E8A-4147-A177-3AD203B41FA5}">
                      <a16:colId xmlns:a16="http://schemas.microsoft.com/office/drawing/2014/main" val="1084779258"/>
                    </a:ext>
                  </a:extLst>
                </a:gridCol>
                <a:gridCol w="329184">
                  <a:extLst>
                    <a:ext uri="{9D8B030D-6E8A-4147-A177-3AD203B41FA5}">
                      <a16:colId xmlns:a16="http://schemas.microsoft.com/office/drawing/2014/main" val="1641305903"/>
                    </a:ext>
                  </a:extLst>
                </a:gridCol>
                <a:gridCol w="329184">
                  <a:extLst>
                    <a:ext uri="{9D8B030D-6E8A-4147-A177-3AD203B41FA5}">
                      <a16:colId xmlns:a16="http://schemas.microsoft.com/office/drawing/2014/main" val="4287343335"/>
                    </a:ext>
                  </a:extLst>
                </a:gridCol>
                <a:gridCol w="329184">
                  <a:extLst>
                    <a:ext uri="{9D8B030D-6E8A-4147-A177-3AD203B41FA5}">
                      <a16:colId xmlns:a16="http://schemas.microsoft.com/office/drawing/2014/main" val="902203127"/>
                    </a:ext>
                  </a:extLst>
                </a:gridCol>
                <a:gridCol w="329184">
                  <a:extLst>
                    <a:ext uri="{9D8B030D-6E8A-4147-A177-3AD203B41FA5}">
                      <a16:colId xmlns:a16="http://schemas.microsoft.com/office/drawing/2014/main" val="3691322555"/>
                    </a:ext>
                  </a:extLst>
                </a:gridCol>
                <a:gridCol w="329184">
                  <a:extLst>
                    <a:ext uri="{9D8B030D-6E8A-4147-A177-3AD203B41FA5}">
                      <a16:colId xmlns:a16="http://schemas.microsoft.com/office/drawing/2014/main" val="2205533809"/>
                    </a:ext>
                  </a:extLst>
                </a:gridCol>
                <a:gridCol w="329184">
                  <a:extLst>
                    <a:ext uri="{9D8B030D-6E8A-4147-A177-3AD203B41FA5}">
                      <a16:colId xmlns:a16="http://schemas.microsoft.com/office/drawing/2014/main" val="890264645"/>
                    </a:ext>
                  </a:extLst>
                </a:gridCol>
                <a:gridCol w="329184">
                  <a:extLst>
                    <a:ext uri="{9D8B030D-6E8A-4147-A177-3AD203B41FA5}">
                      <a16:colId xmlns:a16="http://schemas.microsoft.com/office/drawing/2014/main" val="2257488786"/>
                    </a:ext>
                  </a:extLst>
                </a:gridCol>
                <a:gridCol w="329184">
                  <a:extLst>
                    <a:ext uri="{9D8B030D-6E8A-4147-A177-3AD203B41FA5}">
                      <a16:colId xmlns:a16="http://schemas.microsoft.com/office/drawing/2014/main" val="370543037"/>
                    </a:ext>
                  </a:extLst>
                </a:gridCol>
                <a:gridCol w="329184">
                  <a:extLst>
                    <a:ext uri="{9D8B030D-6E8A-4147-A177-3AD203B41FA5}">
                      <a16:colId xmlns:a16="http://schemas.microsoft.com/office/drawing/2014/main" val="3230058420"/>
                    </a:ext>
                  </a:extLst>
                </a:gridCol>
                <a:gridCol w="370332">
                  <a:extLst>
                    <a:ext uri="{9D8B030D-6E8A-4147-A177-3AD203B41FA5}">
                      <a16:colId xmlns:a16="http://schemas.microsoft.com/office/drawing/2014/main" val="1975247800"/>
                    </a:ext>
                  </a:extLst>
                </a:gridCol>
                <a:gridCol w="370332">
                  <a:extLst>
                    <a:ext uri="{9D8B030D-6E8A-4147-A177-3AD203B41FA5}">
                      <a16:colId xmlns:a16="http://schemas.microsoft.com/office/drawing/2014/main" val="3106750525"/>
                    </a:ext>
                  </a:extLst>
                </a:gridCol>
                <a:gridCol w="329184">
                  <a:extLst>
                    <a:ext uri="{9D8B030D-6E8A-4147-A177-3AD203B41FA5}">
                      <a16:colId xmlns:a16="http://schemas.microsoft.com/office/drawing/2014/main" val="431755255"/>
                    </a:ext>
                  </a:extLst>
                </a:gridCol>
                <a:gridCol w="329184">
                  <a:extLst>
                    <a:ext uri="{9D8B030D-6E8A-4147-A177-3AD203B41FA5}">
                      <a16:colId xmlns:a16="http://schemas.microsoft.com/office/drawing/2014/main" val="1019218064"/>
                    </a:ext>
                  </a:extLst>
                </a:gridCol>
                <a:gridCol w="370332">
                  <a:extLst>
                    <a:ext uri="{9D8B030D-6E8A-4147-A177-3AD203B41FA5}">
                      <a16:colId xmlns:a16="http://schemas.microsoft.com/office/drawing/2014/main" val="1021008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930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- 2018-03-28 18:02:50 </a:t>
                      </a:r>
                      <a:r>
                        <a:rPr kumimoji="0" lang="fr-FR" sz="1000" b="0" i="0" u="none" strike="noStrike" kern="1200" cap="none" spc="0" normalizeH="0" baseline="0" noProof="0">
                          <a:ln>
                            <a:noFill/>
                          </a:ln>
                          <a:solidFill>
                            <a:prstClr val="black"/>
                          </a:solidFill>
                          <a:effectLst/>
                          <a:uLnTx/>
                          <a:uFillTx/>
                          <a:latin typeface="+mn-lt"/>
                          <a:ea typeface="+mn-ea"/>
                          <a:cs typeface="+mn-cs"/>
                        </a:rPr>
                        <a:t> 
 Vous avez adoré Neva en 2017 ! Vous allez en raffoler en 2018 : De nouveaux coloris, de nouvelles finitions et un système d’éclairage … Votre clôture va avoir de l’allure ! 
😯 &gt; bit.ly/2t8ZAzc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428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- 2018-03-28 18:00:00 </a:t>
                      </a:r>
                      <a:r>
                        <a:rPr kumimoji="0" lang="fr-FR" sz="1000" b="0" i="0" u="none" strike="noStrike" kern="1200" cap="none" spc="0" normalizeH="0" baseline="0" noProof="0">
                          <a:ln>
                            <a:noFill/>
                          </a:ln>
                          <a:solidFill>
                            <a:prstClr val="black"/>
                          </a:solidFill>
                          <a:effectLst/>
                          <a:uLnTx/>
                          <a:uFillTx/>
                          <a:latin typeface="+mn-lt"/>
                          <a:ea typeface="+mn-ea"/>
                          <a:cs typeface="+mn-cs"/>
                        </a:rPr>
                        <a:t> 
 Pour l'achat d'une tondeuse filaire de la sélection entre le 28.03.2018 et le 31.05.2018, bénéficiez jusqu'à 80€ de remboursés. Conditions et infos sur : http://bit.ly/ODR_Tondeuses  #offre #jardinage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0303850"/>
                  </a:ext>
                </a:extLst>
              </a:tr>
            </a:tbl>
          </a:graphicData>
        </a:graphic>
      </p:graphicFrame>
      <p:sp>
        <p:nvSpPr>
          <p:cNvPr id="4" name="Text Placeholder 3">
            <a:extLst>
              <a:ext uri="{FF2B5EF4-FFF2-40B4-BE49-F238E27FC236}">
                <a16:creationId xmlns:a16="http://schemas.microsoft.com/office/drawing/2014/main" id="{C0DF1D50-A711-4BF9-8F37-EF161D76B62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508057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C1352-31AC-4981-89D6-14EBCBB750A0}"/>
              </a:ext>
            </a:extLst>
          </p:cNvPr>
          <p:cNvSpPr>
            <a:spLocks noGrp="1"/>
          </p:cNvSpPr>
          <p:nvPr>
            <p:ph type="title"/>
          </p:nvPr>
        </p:nvSpPr>
        <p:spPr/>
        <p:txBody>
          <a:bodyPr/>
          <a:lstStyle/>
          <a:p>
            <a:r>
              <a:rPr lang="en-US"/>
              <a:t>Competitor Posts | HG-France - 15 of 16</a:t>
            </a:r>
          </a:p>
        </p:txBody>
      </p:sp>
      <p:graphicFrame>
        <p:nvGraphicFramePr>
          <p:cNvPr id="5" name="Table Placeholder 4">
            <a:extLst>
              <a:ext uri="{FF2B5EF4-FFF2-40B4-BE49-F238E27FC236}">
                <a16:creationId xmlns:a16="http://schemas.microsoft.com/office/drawing/2014/main" id="{7B164433-D028-426F-B6AE-1977FFCC73CF}"/>
              </a:ext>
            </a:extLst>
          </p:cNvPr>
          <p:cNvGraphicFramePr>
            <a:graphicFrameLocks noGrp="1"/>
          </p:cNvGraphicFramePr>
          <p:nvPr>
            <p:ph type="tbl" sz="quarter" idx="13"/>
            <p:extLst>
              <p:ext uri="{D42A27DB-BD31-4B8C-83A1-F6EECF244321}">
                <p14:modId xmlns:p14="http://schemas.microsoft.com/office/powerpoint/2010/main" val="1638051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99031916"/>
                    </a:ext>
                  </a:extLst>
                </a:gridCol>
                <a:gridCol w="370332">
                  <a:extLst>
                    <a:ext uri="{9D8B030D-6E8A-4147-A177-3AD203B41FA5}">
                      <a16:colId xmlns:a16="http://schemas.microsoft.com/office/drawing/2014/main" val="20872715"/>
                    </a:ext>
                  </a:extLst>
                </a:gridCol>
                <a:gridCol w="370332">
                  <a:extLst>
                    <a:ext uri="{9D8B030D-6E8A-4147-A177-3AD203B41FA5}">
                      <a16:colId xmlns:a16="http://schemas.microsoft.com/office/drawing/2014/main" val="350024110"/>
                    </a:ext>
                  </a:extLst>
                </a:gridCol>
                <a:gridCol w="370332">
                  <a:extLst>
                    <a:ext uri="{9D8B030D-6E8A-4147-A177-3AD203B41FA5}">
                      <a16:colId xmlns:a16="http://schemas.microsoft.com/office/drawing/2014/main" val="3711328254"/>
                    </a:ext>
                  </a:extLst>
                </a:gridCol>
                <a:gridCol w="329184">
                  <a:extLst>
                    <a:ext uri="{9D8B030D-6E8A-4147-A177-3AD203B41FA5}">
                      <a16:colId xmlns:a16="http://schemas.microsoft.com/office/drawing/2014/main" val="2246563985"/>
                    </a:ext>
                  </a:extLst>
                </a:gridCol>
                <a:gridCol w="329184">
                  <a:extLst>
                    <a:ext uri="{9D8B030D-6E8A-4147-A177-3AD203B41FA5}">
                      <a16:colId xmlns:a16="http://schemas.microsoft.com/office/drawing/2014/main" val="223038601"/>
                    </a:ext>
                  </a:extLst>
                </a:gridCol>
                <a:gridCol w="329184">
                  <a:extLst>
                    <a:ext uri="{9D8B030D-6E8A-4147-A177-3AD203B41FA5}">
                      <a16:colId xmlns:a16="http://schemas.microsoft.com/office/drawing/2014/main" val="4075175813"/>
                    </a:ext>
                  </a:extLst>
                </a:gridCol>
                <a:gridCol w="329184">
                  <a:extLst>
                    <a:ext uri="{9D8B030D-6E8A-4147-A177-3AD203B41FA5}">
                      <a16:colId xmlns:a16="http://schemas.microsoft.com/office/drawing/2014/main" val="4110822552"/>
                    </a:ext>
                  </a:extLst>
                </a:gridCol>
                <a:gridCol w="329184">
                  <a:extLst>
                    <a:ext uri="{9D8B030D-6E8A-4147-A177-3AD203B41FA5}">
                      <a16:colId xmlns:a16="http://schemas.microsoft.com/office/drawing/2014/main" val="2491600260"/>
                    </a:ext>
                  </a:extLst>
                </a:gridCol>
                <a:gridCol w="329184">
                  <a:extLst>
                    <a:ext uri="{9D8B030D-6E8A-4147-A177-3AD203B41FA5}">
                      <a16:colId xmlns:a16="http://schemas.microsoft.com/office/drawing/2014/main" val="1177003555"/>
                    </a:ext>
                  </a:extLst>
                </a:gridCol>
                <a:gridCol w="329184">
                  <a:extLst>
                    <a:ext uri="{9D8B030D-6E8A-4147-A177-3AD203B41FA5}">
                      <a16:colId xmlns:a16="http://schemas.microsoft.com/office/drawing/2014/main" val="3234144979"/>
                    </a:ext>
                  </a:extLst>
                </a:gridCol>
                <a:gridCol w="329184">
                  <a:extLst>
                    <a:ext uri="{9D8B030D-6E8A-4147-A177-3AD203B41FA5}">
                      <a16:colId xmlns:a16="http://schemas.microsoft.com/office/drawing/2014/main" val="1515162149"/>
                    </a:ext>
                  </a:extLst>
                </a:gridCol>
                <a:gridCol w="329184">
                  <a:extLst>
                    <a:ext uri="{9D8B030D-6E8A-4147-A177-3AD203B41FA5}">
                      <a16:colId xmlns:a16="http://schemas.microsoft.com/office/drawing/2014/main" val="3133298189"/>
                    </a:ext>
                  </a:extLst>
                </a:gridCol>
                <a:gridCol w="370332">
                  <a:extLst>
                    <a:ext uri="{9D8B030D-6E8A-4147-A177-3AD203B41FA5}">
                      <a16:colId xmlns:a16="http://schemas.microsoft.com/office/drawing/2014/main" val="268613210"/>
                    </a:ext>
                  </a:extLst>
                </a:gridCol>
                <a:gridCol w="370332">
                  <a:extLst>
                    <a:ext uri="{9D8B030D-6E8A-4147-A177-3AD203B41FA5}">
                      <a16:colId xmlns:a16="http://schemas.microsoft.com/office/drawing/2014/main" val="581784166"/>
                    </a:ext>
                  </a:extLst>
                </a:gridCol>
                <a:gridCol w="329184">
                  <a:extLst>
                    <a:ext uri="{9D8B030D-6E8A-4147-A177-3AD203B41FA5}">
                      <a16:colId xmlns:a16="http://schemas.microsoft.com/office/drawing/2014/main" val="1049892931"/>
                    </a:ext>
                  </a:extLst>
                </a:gridCol>
                <a:gridCol w="329184">
                  <a:extLst>
                    <a:ext uri="{9D8B030D-6E8A-4147-A177-3AD203B41FA5}">
                      <a16:colId xmlns:a16="http://schemas.microsoft.com/office/drawing/2014/main" val="2450917464"/>
                    </a:ext>
                  </a:extLst>
                </a:gridCol>
                <a:gridCol w="370332">
                  <a:extLst>
                    <a:ext uri="{9D8B030D-6E8A-4147-A177-3AD203B41FA5}">
                      <a16:colId xmlns:a16="http://schemas.microsoft.com/office/drawing/2014/main" val="568417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9226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- 2018-03-28 16:00:00 </a:t>
                      </a:r>
                      <a:r>
                        <a:rPr kumimoji="0" lang="fr-FR" sz="1000" b="0" i="0" u="none" strike="noStrike" kern="1200" cap="none" spc="0" normalizeH="0" baseline="0" noProof="0">
                          <a:ln>
                            <a:noFill/>
                          </a:ln>
                          <a:solidFill>
                            <a:prstClr val="black"/>
                          </a:solidFill>
                          <a:effectLst/>
                          <a:uLnTx/>
                          <a:uFillTx/>
                          <a:latin typeface="+mn-lt"/>
                          <a:ea typeface="+mn-ea"/>
                          <a:cs typeface="+mn-cs"/>
                        </a:rPr>
                        <a:t> 
 [QUIZ] Que représente cette photo ? ⏳ 
Indices, ce sont 10 000 plantes, 300 espèces réunies et répertoriées dans un bunker de 256,1 m² dans l'endroit le plus froid de la planète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5409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- 2018-03-28 14:45:01 </a:t>
                      </a:r>
                      <a:r>
                        <a:rPr kumimoji="0" lang="fr-FR" sz="1000" b="0" i="0" u="none" strike="noStrike" kern="1200" cap="none" spc="0" normalizeH="0" baseline="0" noProof="0">
                          <a:ln>
                            <a:noFill/>
                          </a:ln>
                          <a:solidFill>
                            <a:prstClr val="black"/>
                          </a:solidFill>
                          <a:effectLst/>
                          <a:uLnTx/>
                          <a:uFillTx/>
                          <a:latin typeface="+mn-lt"/>
                          <a:ea typeface="+mn-ea"/>
                          <a:cs typeface="+mn-cs"/>
                        </a:rPr>
                        <a:t> 
 Le démarreur Easy start ONE+ vous évite de tirer à plusieurs reprises le cordon de vos outils thermiques et facilite leur démarrage. De quoi démarrer votre journée au quart de tour !
http://bit.ly/2D0stSz
#Ryobi #jardin #one+ #outil #thermique #demarrage #facile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5792512"/>
                  </a:ext>
                </a:extLst>
              </a:tr>
            </a:tbl>
          </a:graphicData>
        </a:graphic>
      </p:graphicFrame>
      <p:sp>
        <p:nvSpPr>
          <p:cNvPr id="4" name="Text Placeholder 3">
            <a:extLst>
              <a:ext uri="{FF2B5EF4-FFF2-40B4-BE49-F238E27FC236}">
                <a16:creationId xmlns:a16="http://schemas.microsoft.com/office/drawing/2014/main" id="{92D9CF78-38D7-47D2-9DC5-4E454350DED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179119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A694E-F0DA-4679-8E5D-DBB7E06FA154}"/>
              </a:ext>
            </a:extLst>
          </p:cNvPr>
          <p:cNvSpPr>
            <a:spLocks noGrp="1"/>
          </p:cNvSpPr>
          <p:nvPr>
            <p:ph type="title"/>
          </p:nvPr>
        </p:nvSpPr>
        <p:spPr/>
        <p:txBody>
          <a:bodyPr/>
          <a:lstStyle/>
          <a:p>
            <a:r>
              <a:rPr lang="en-US"/>
              <a:t>Competitor Posts | HG-France - 16 of 16</a:t>
            </a:r>
          </a:p>
        </p:txBody>
      </p:sp>
      <p:graphicFrame>
        <p:nvGraphicFramePr>
          <p:cNvPr id="5" name="Table Placeholder 4">
            <a:extLst>
              <a:ext uri="{FF2B5EF4-FFF2-40B4-BE49-F238E27FC236}">
                <a16:creationId xmlns:a16="http://schemas.microsoft.com/office/drawing/2014/main" id="{F85D2DB8-E15E-4110-8152-E7AF27B666FF}"/>
              </a:ext>
            </a:extLst>
          </p:cNvPr>
          <p:cNvGraphicFramePr>
            <a:graphicFrameLocks noGrp="1"/>
          </p:cNvGraphicFramePr>
          <p:nvPr>
            <p:ph type="tbl" sz="quarter" idx="13"/>
            <p:extLst>
              <p:ext uri="{D42A27DB-BD31-4B8C-83A1-F6EECF244321}">
                <p14:modId xmlns:p14="http://schemas.microsoft.com/office/powerpoint/2010/main" val="1668729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66889319"/>
                    </a:ext>
                  </a:extLst>
                </a:gridCol>
                <a:gridCol w="370332">
                  <a:extLst>
                    <a:ext uri="{9D8B030D-6E8A-4147-A177-3AD203B41FA5}">
                      <a16:colId xmlns:a16="http://schemas.microsoft.com/office/drawing/2014/main" val="4089166255"/>
                    </a:ext>
                  </a:extLst>
                </a:gridCol>
                <a:gridCol w="370332">
                  <a:extLst>
                    <a:ext uri="{9D8B030D-6E8A-4147-A177-3AD203B41FA5}">
                      <a16:colId xmlns:a16="http://schemas.microsoft.com/office/drawing/2014/main" val="1178805724"/>
                    </a:ext>
                  </a:extLst>
                </a:gridCol>
                <a:gridCol w="370332">
                  <a:extLst>
                    <a:ext uri="{9D8B030D-6E8A-4147-A177-3AD203B41FA5}">
                      <a16:colId xmlns:a16="http://schemas.microsoft.com/office/drawing/2014/main" val="3802335627"/>
                    </a:ext>
                  </a:extLst>
                </a:gridCol>
                <a:gridCol w="329184">
                  <a:extLst>
                    <a:ext uri="{9D8B030D-6E8A-4147-A177-3AD203B41FA5}">
                      <a16:colId xmlns:a16="http://schemas.microsoft.com/office/drawing/2014/main" val="2846792919"/>
                    </a:ext>
                  </a:extLst>
                </a:gridCol>
                <a:gridCol w="329184">
                  <a:extLst>
                    <a:ext uri="{9D8B030D-6E8A-4147-A177-3AD203B41FA5}">
                      <a16:colId xmlns:a16="http://schemas.microsoft.com/office/drawing/2014/main" val="2351407291"/>
                    </a:ext>
                  </a:extLst>
                </a:gridCol>
                <a:gridCol w="329184">
                  <a:extLst>
                    <a:ext uri="{9D8B030D-6E8A-4147-A177-3AD203B41FA5}">
                      <a16:colId xmlns:a16="http://schemas.microsoft.com/office/drawing/2014/main" val="1967511169"/>
                    </a:ext>
                  </a:extLst>
                </a:gridCol>
                <a:gridCol w="329184">
                  <a:extLst>
                    <a:ext uri="{9D8B030D-6E8A-4147-A177-3AD203B41FA5}">
                      <a16:colId xmlns:a16="http://schemas.microsoft.com/office/drawing/2014/main" val="1550927716"/>
                    </a:ext>
                  </a:extLst>
                </a:gridCol>
                <a:gridCol w="329184">
                  <a:extLst>
                    <a:ext uri="{9D8B030D-6E8A-4147-A177-3AD203B41FA5}">
                      <a16:colId xmlns:a16="http://schemas.microsoft.com/office/drawing/2014/main" val="2492526779"/>
                    </a:ext>
                  </a:extLst>
                </a:gridCol>
                <a:gridCol w="329184">
                  <a:extLst>
                    <a:ext uri="{9D8B030D-6E8A-4147-A177-3AD203B41FA5}">
                      <a16:colId xmlns:a16="http://schemas.microsoft.com/office/drawing/2014/main" val="1146844001"/>
                    </a:ext>
                  </a:extLst>
                </a:gridCol>
                <a:gridCol w="329184">
                  <a:extLst>
                    <a:ext uri="{9D8B030D-6E8A-4147-A177-3AD203B41FA5}">
                      <a16:colId xmlns:a16="http://schemas.microsoft.com/office/drawing/2014/main" val="1918322059"/>
                    </a:ext>
                  </a:extLst>
                </a:gridCol>
                <a:gridCol w="329184">
                  <a:extLst>
                    <a:ext uri="{9D8B030D-6E8A-4147-A177-3AD203B41FA5}">
                      <a16:colId xmlns:a16="http://schemas.microsoft.com/office/drawing/2014/main" val="3995455461"/>
                    </a:ext>
                  </a:extLst>
                </a:gridCol>
                <a:gridCol w="329184">
                  <a:extLst>
                    <a:ext uri="{9D8B030D-6E8A-4147-A177-3AD203B41FA5}">
                      <a16:colId xmlns:a16="http://schemas.microsoft.com/office/drawing/2014/main" val="1815512018"/>
                    </a:ext>
                  </a:extLst>
                </a:gridCol>
                <a:gridCol w="370332">
                  <a:extLst>
                    <a:ext uri="{9D8B030D-6E8A-4147-A177-3AD203B41FA5}">
                      <a16:colId xmlns:a16="http://schemas.microsoft.com/office/drawing/2014/main" val="801931962"/>
                    </a:ext>
                  </a:extLst>
                </a:gridCol>
                <a:gridCol w="370332">
                  <a:extLst>
                    <a:ext uri="{9D8B030D-6E8A-4147-A177-3AD203B41FA5}">
                      <a16:colId xmlns:a16="http://schemas.microsoft.com/office/drawing/2014/main" val="712237182"/>
                    </a:ext>
                  </a:extLst>
                </a:gridCol>
                <a:gridCol w="329184">
                  <a:extLst>
                    <a:ext uri="{9D8B030D-6E8A-4147-A177-3AD203B41FA5}">
                      <a16:colId xmlns:a16="http://schemas.microsoft.com/office/drawing/2014/main" val="1042017327"/>
                    </a:ext>
                  </a:extLst>
                </a:gridCol>
                <a:gridCol w="329184">
                  <a:extLst>
                    <a:ext uri="{9D8B030D-6E8A-4147-A177-3AD203B41FA5}">
                      <a16:colId xmlns:a16="http://schemas.microsoft.com/office/drawing/2014/main" val="1907292752"/>
                    </a:ext>
                  </a:extLst>
                </a:gridCol>
                <a:gridCol w="370332">
                  <a:extLst>
                    <a:ext uri="{9D8B030D-6E8A-4147-A177-3AD203B41FA5}">
                      <a16:colId xmlns:a16="http://schemas.microsoft.com/office/drawing/2014/main" val="641476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796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- 2018-03-28 12:00:00 </a:t>
                      </a:r>
                      <a:r>
                        <a:rPr kumimoji="0" lang="fr-FR" sz="1000" b="0" i="0" u="none" strike="noStrike" kern="1200" cap="none" spc="0" normalizeH="0" baseline="0" noProof="0">
                          <a:ln>
                            <a:noFill/>
                          </a:ln>
                          <a:solidFill>
                            <a:prstClr val="black"/>
                          </a:solidFill>
                          <a:effectLst/>
                          <a:uLnTx/>
                          <a:uFillTx/>
                          <a:latin typeface="+mn-lt"/>
                          <a:ea typeface="+mn-ea"/>
                          <a:cs typeface="+mn-cs"/>
                        </a:rPr>
                        <a:t> 
 Que préférez-vous au printemps ? Nous c'est le beau manteau fleuris de la nature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27233728"/>
                  </a:ext>
                </a:extLst>
              </a:tr>
            </a:tbl>
          </a:graphicData>
        </a:graphic>
      </p:graphicFrame>
      <p:sp>
        <p:nvSpPr>
          <p:cNvPr id="4" name="Text Placeholder 3">
            <a:extLst>
              <a:ext uri="{FF2B5EF4-FFF2-40B4-BE49-F238E27FC236}">
                <a16:creationId xmlns:a16="http://schemas.microsoft.com/office/drawing/2014/main" id="{BCE8DB51-28FA-4871-8AB8-F8374714967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864098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4542</Words>
  <Application>Microsoft Office PowerPoint</Application>
  <PresentationFormat>On-screen Show (4:3)</PresentationFormat>
  <Paragraphs>2486</Paragraphs>
  <Slides>59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59</vt:i4>
      </vt:variant>
    </vt:vector>
  </HeadingPairs>
  <TitlesOfParts>
    <vt:vector size="62" baseType="lpstr">
      <vt:lpstr>Calibri</vt:lpstr>
      <vt:lpstr>Arial</vt:lpstr>
      <vt:lpstr>quintly_template</vt:lpstr>
      <vt:lpstr>Facebook</vt:lpstr>
      <vt:lpstr>Facebook Key Metrics Table | HG-France</vt:lpstr>
      <vt:lpstr>Facebook Key Metrics by Month | All PT Channels - 1 of 3</vt:lpstr>
      <vt:lpstr>Facebook Key Metrics by Month | All PT Channels - 2 of 3</vt:lpstr>
      <vt:lpstr>Facebook Key Metrics by Month | All PT Channels - 3 of 3</vt:lpstr>
      <vt:lpstr>Facebook Fans Total | All PT Channels</vt:lpstr>
      <vt:lpstr>Facebook Own Posts Table | HG-France - 1 of 17</vt:lpstr>
      <vt:lpstr>Facebook Own Posts Table | HG-France - 2 of 17</vt:lpstr>
      <vt:lpstr>Facebook Own Posts Table | HG-France - 3 of 17</vt:lpstr>
      <vt:lpstr>Facebook Own Posts Table | HG-France - 4 of 17</vt:lpstr>
      <vt:lpstr>Facebook Own Posts Table | HG-France - 5 of 17</vt:lpstr>
      <vt:lpstr>Facebook Own Posts Table | HG-France - 6 of 17</vt:lpstr>
      <vt:lpstr>Facebook Own Posts Table | HG-France - 7 of 17</vt:lpstr>
      <vt:lpstr>Facebook Own Posts Table | HG-France - 8 of 17</vt:lpstr>
      <vt:lpstr>Facebook Own Posts Table | HG-France - 9 of 17</vt:lpstr>
      <vt:lpstr>Facebook Own Posts Table | HG-France - 10 of 17</vt:lpstr>
      <vt:lpstr>Facebook Own Posts Table | HG-France - 11 of 17</vt:lpstr>
      <vt:lpstr>Facebook Own Posts Table | HG-France - 12 of 17</vt:lpstr>
      <vt:lpstr>Facebook Own Posts Table | HG-France - 13 of 17</vt:lpstr>
      <vt:lpstr>Facebook Own Posts Table | HG-France - 14 of 17</vt:lpstr>
      <vt:lpstr>Facebook Own Posts Table | HG-France - 15 of 17</vt:lpstr>
      <vt:lpstr>Facebook Own Posts Table | HG-France - 16 of 17</vt:lpstr>
      <vt:lpstr>Facebook Own Posts Table | HG-France - 17 of 17</vt:lpstr>
      <vt:lpstr>Facebook Reach | HG-France</vt:lpstr>
      <vt:lpstr>Facebook Page Post Reach Table | HG-France</vt:lpstr>
      <vt:lpstr>Facebook Impressions | HG-France</vt:lpstr>
      <vt:lpstr>Facebook User Posts | HG-France</vt:lpstr>
      <vt:lpstr>Facebook Response Times | HG-France</vt:lpstr>
      <vt:lpstr>Key Metrics Table (Competitors) | HG-France - 1 of 5</vt:lpstr>
      <vt:lpstr>Key Metrics Table (Competitors) | HG-France - 2 of 5</vt:lpstr>
      <vt:lpstr>Key Metrics Table (Competitors) | HG-France - 3 of 5</vt:lpstr>
      <vt:lpstr>Key Metrics Table (Competitors) | HG-France - 4 of 5</vt:lpstr>
      <vt:lpstr>Key Metrics Table (Competitors) | HG-France - 5 of 5</vt:lpstr>
      <vt:lpstr>Interactions Distribution (Competitors) | HG-France</vt:lpstr>
      <vt:lpstr>Post Type Distribution Per Profile (Competitors)  | HG-France</vt:lpstr>
      <vt:lpstr>User Posts Table (Competitors) | HG-France - 1 of 8</vt:lpstr>
      <vt:lpstr>User Posts Table (Competitors) | HG-France - 2 of 8</vt:lpstr>
      <vt:lpstr>User Posts Table (Competitors) | HG-France - 3 of 8</vt:lpstr>
      <vt:lpstr>User Posts Table (Competitors) | HG-France - 4 of 8</vt:lpstr>
      <vt:lpstr>User Posts Table (Competitors) | HG-France - 5 of 8</vt:lpstr>
      <vt:lpstr>User Posts Table (Competitors) | HG-France - 6 of 8</vt:lpstr>
      <vt:lpstr>User Posts Table (Competitors) | HG-France - 7 of 8</vt:lpstr>
      <vt:lpstr>User Posts Table (Competitors) | HG-France - 8 of 8</vt:lpstr>
      <vt:lpstr>Competitor Posts | HG-France - 1 of 16</vt:lpstr>
      <vt:lpstr>Competitor Posts | HG-France - 2 of 16</vt:lpstr>
      <vt:lpstr>Competitor Posts | HG-France - 3 of 16</vt:lpstr>
      <vt:lpstr>Competitor Posts | HG-France - 4 of 16</vt:lpstr>
      <vt:lpstr>Competitor Posts | HG-France - 5 of 16</vt:lpstr>
      <vt:lpstr>Competitor Posts | HG-France - 6 of 16</vt:lpstr>
      <vt:lpstr>Competitor Posts | HG-France - 7 of 16</vt:lpstr>
      <vt:lpstr>Competitor Posts | HG-France - 8 of 16</vt:lpstr>
      <vt:lpstr>Competitor Posts | HG-France - 9 of 16</vt:lpstr>
      <vt:lpstr>Competitor Posts | HG-France - 10 of 16</vt:lpstr>
      <vt:lpstr>Competitor Posts | HG-France - 11 of 16</vt:lpstr>
      <vt:lpstr>Competitor Posts | HG-France - 12 of 16</vt:lpstr>
      <vt:lpstr>Competitor Posts | HG-France - 13 of 16</vt:lpstr>
      <vt:lpstr>Competitor Posts | HG-France - 14 of 16</vt:lpstr>
      <vt:lpstr>Competitor Posts | HG-France - 15 of 16</vt:lpstr>
      <vt:lpstr>Competitor Posts | HG-France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2018-06-14T23:21:24Z</dcterms:created>
  <dcterms:modified xsi:type="dcterms:W3CDTF">2018-06-14T23:24:07Z</dcterms:modified>
</cp:coreProperties>
</file>