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4" r:id="rId27"/>
    <p:sldId id="285" r:id="rId28"/>
    <p:sldId id="286" r:id="rId29"/>
    <p:sldId id="287" r:id="rId30"/>
    <p:sldId id="288" r:id="rId31"/>
    <p:sldId id="289" r:id="rId32"/>
    <p:sldId id="290" r:id="rId33"/>
    <p:sldId id="292" r:id="rId34"/>
    <p:sldId id="293" r:id="rId35"/>
    <p:sldId id="294" r:id="rId36"/>
    <p:sldId id="295" r:id="rId37"/>
    <p:sldId id="296" r:id="rId38"/>
    <p:sldId id="297" r:id="rId39"/>
    <p:sldId id="298" r:id="rId40"/>
    <p:sldId id="300" r:id="rId41"/>
    <p:sldId id="301" r:id="rId42"/>
    <p:sldId id="302" r:id="rId43"/>
    <p:sldId id="303" r:id="rId44"/>
    <p:sldId id="304" r:id="rId45"/>
    <p:sldId id="305" r:id="rId46"/>
    <p:sldId id="306" r:id="rId47"/>
    <p:sldId id="307" r:id="rId48"/>
    <p:sldId id="308" r:id="rId49"/>
    <p:sldId id="309" r:id="rId50"/>
    <p:sldId id="310" r:id="rId51"/>
    <p:sldId id="311" r:id="rId52"/>
    <p:sldId id="312" r:id="rId53"/>
    <p:sldId id="313" r:id="rId54"/>
    <p:sldId id="314" r:id="rId55"/>
    <p:sldId id="315" r:id="rId56"/>
  </p:sldIdLst>
  <p:sldSz cx="9144000" cy="6858000" type="screen4x3"/>
  <p:notesSz cx="6858000" cy="9144000"/>
  <p:embeddedFontLst>
    <p:embeddedFont>
      <p:font typeface="Calibri" panose="020F0502020204030204" pitchFamily="34" charset="0"/>
      <p:regular r:id="rId57"/>
      <p:bold r:id="rId58"/>
      <p:italic r:id="rId59"/>
      <p:boldItalic r:id="rId6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1.fntdata"/><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Profi-Elektrowerkzeuge und Zubehör</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2091612</c:v>
                </c:pt>
                <c:pt idx="1">
                  <c:v>2091787</c:v>
                </c:pt>
                <c:pt idx="2">
                  <c:v>2091864</c:v>
                </c:pt>
                <c:pt idx="3">
                  <c:v>2092013</c:v>
                </c:pt>
                <c:pt idx="4">
                  <c:v>2092403</c:v>
                </c:pt>
                <c:pt idx="5">
                  <c:v>2092601</c:v>
                </c:pt>
                <c:pt idx="6">
                  <c:v>2092990</c:v>
                </c:pt>
                <c:pt idx="7">
                  <c:v>2093142</c:v>
                </c:pt>
                <c:pt idx="8">
                  <c:v>2093312</c:v>
                </c:pt>
                <c:pt idx="9">
                  <c:v>2093553</c:v>
                </c:pt>
                <c:pt idx="10">
                  <c:v>2093746</c:v>
                </c:pt>
                <c:pt idx="11">
                  <c:v>2093931</c:v>
                </c:pt>
                <c:pt idx="12">
                  <c:v>2094179</c:v>
                </c:pt>
                <c:pt idx="13">
                  <c:v>2094631</c:v>
                </c:pt>
                <c:pt idx="14">
                  <c:v>2095042</c:v>
                </c:pt>
                <c:pt idx="15">
                  <c:v>2095348</c:v>
                </c:pt>
                <c:pt idx="16">
                  <c:v>2095869</c:v>
                </c:pt>
                <c:pt idx="17">
                  <c:v>2096144</c:v>
                </c:pt>
                <c:pt idx="18">
                  <c:v>2096572</c:v>
                </c:pt>
                <c:pt idx="19">
                  <c:v>2097199</c:v>
                </c:pt>
                <c:pt idx="20">
                  <c:v>2099406</c:v>
                </c:pt>
                <c:pt idx="21">
                  <c:v>2100537</c:v>
                </c:pt>
                <c:pt idx="22">
                  <c:v>2101132</c:v>
                </c:pt>
                <c:pt idx="23">
                  <c:v>2101549</c:v>
                </c:pt>
                <c:pt idx="24">
                  <c:v>2101928</c:v>
                </c:pt>
                <c:pt idx="25">
                  <c:v>2102333</c:v>
                </c:pt>
                <c:pt idx="26">
                  <c:v>2103118</c:v>
                </c:pt>
                <c:pt idx="27">
                  <c:v>2104190</c:v>
                </c:pt>
                <c:pt idx="28">
                  <c:v>2105130</c:v>
                </c:pt>
                <c:pt idx="29">
                  <c:v>2106147</c:v>
                </c:pt>
              </c:numCache>
            </c:numRef>
          </c:val>
          <c:smooth val="0"/>
          <c:extLst>
            <c:ext xmlns:c16="http://schemas.microsoft.com/office/drawing/2014/chart" uri="{C3380CC4-5D6E-409C-BE32-E72D297353CC}">
              <c16:uniqueId val="{00000000-16B5-48AE-A715-BF79414D5A1C}"/>
            </c:ext>
          </c:extLst>
        </c:ser>
        <c:ser>
          <c:idx val="1"/>
          <c:order val="1"/>
          <c:tx>
            <c:strRef>
              <c:f>Sheet1!$C$1</c:f>
              <c:strCache>
                <c:ptCount val="1"/>
                <c:pt idx="0">
                  <c:v>Bosch Bricolage &amp; Jardinage France</c:v>
                </c:pt>
              </c:strCache>
            </c:strRef>
          </c:tx>
          <c:spPr>
            <a:ln w="28575" cap="rnd">
              <a:solidFill>
                <a:schemeClr val="accent2"/>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Sheet1!$C$2:$C$31</c:f>
              <c:numCache>
                <c:formatCode>General</c:formatCode>
                <c:ptCount val="30"/>
                <c:pt idx="0">
                  <c:v>258912</c:v>
                </c:pt>
                <c:pt idx="1">
                  <c:v>258900</c:v>
                </c:pt>
                <c:pt idx="2">
                  <c:v>258881</c:v>
                </c:pt>
                <c:pt idx="3">
                  <c:v>258861</c:v>
                </c:pt>
                <c:pt idx="4">
                  <c:v>258850</c:v>
                </c:pt>
                <c:pt idx="5">
                  <c:v>258832</c:v>
                </c:pt>
                <c:pt idx="6">
                  <c:v>258809</c:v>
                </c:pt>
                <c:pt idx="7">
                  <c:v>258796</c:v>
                </c:pt>
                <c:pt idx="8">
                  <c:v>258778</c:v>
                </c:pt>
                <c:pt idx="9">
                  <c:v>258758</c:v>
                </c:pt>
                <c:pt idx="10">
                  <c:v>258743</c:v>
                </c:pt>
                <c:pt idx="11">
                  <c:v>258734</c:v>
                </c:pt>
                <c:pt idx="12">
                  <c:v>258715</c:v>
                </c:pt>
                <c:pt idx="13">
                  <c:v>258699</c:v>
                </c:pt>
                <c:pt idx="14">
                  <c:v>258679</c:v>
                </c:pt>
                <c:pt idx="15">
                  <c:v>258672</c:v>
                </c:pt>
                <c:pt idx="16">
                  <c:v>258654</c:v>
                </c:pt>
                <c:pt idx="17">
                  <c:v>258622</c:v>
                </c:pt>
                <c:pt idx="18">
                  <c:v>258611</c:v>
                </c:pt>
                <c:pt idx="19">
                  <c:v>258602</c:v>
                </c:pt>
                <c:pt idx="20">
                  <c:v>258587</c:v>
                </c:pt>
                <c:pt idx="21">
                  <c:v>258577</c:v>
                </c:pt>
                <c:pt idx="22">
                  <c:v>258564</c:v>
                </c:pt>
                <c:pt idx="23">
                  <c:v>258546</c:v>
                </c:pt>
                <c:pt idx="24">
                  <c:v>258533</c:v>
                </c:pt>
                <c:pt idx="25">
                  <c:v>258512</c:v>
                </c:pt>
                <c:pt idx="26">
                  <c:v>258495</c:v>
                </c:pt>
                <c:pt idx="27">
                  <c:v>258476</c:v>
                </c:pt>
                <c:pt idx="28">
                  <c:v>258482</c:v>
                </c:pt>
                <c:pt idx="29">
                  <c:v>258494</c:v>
                </c:pt>
              </c:numCache>
            </c:numRef>
          </c:val>
          <c:smooth val="0"/>
          <c:extLst>
            <c:ext xmlns:c16="http://schemas.microsoft.com/office/drawing/2014/chart" uri="{C3380CC4-5D6E-409C-BE32-E72D297353CC}">
              <c16:uniqueId val="{00000001-16B5-48AE-A715-BF79414D5A1C}"/>
            </c:ext>
          </c:extLst>
        </c:ser>
        <c:ser>
          <c:idx val="2"/>
          <c:order val="2"/>
          <c:tx>
            <c:strRef>
              <c:f>Sheet1!$D$1</c:f>
              <c:strCache>
                <c:ptCount val="1"/>
                <c:pt idx="0">
                  <c:v>Bosch Professional Power Tools and Accessories</c:v>
                </c:pt>
              </c:strCache>
            </c:strRef>
          </c:tx>
          <c:spPr>
            <a:ln w="28575" cap="rnd">
              <a:solidFill>
                <a:schemeClr val="accent3"/>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Sheet1!$D$2:$D$31</c:f>
              <c:numCache>
                <c:formatCode>General</c:formatCode>
                <c:ptCount val="30"/>
                <c:pt idx="0">
                  <c:v>2091613</c:v>
                </c:pt>
                <c:pt idx="1">
                  <c:v>2091787</c:v>
                </c:pt>
                <c:pt idx="2">
                  <c:v>2091865</c:v>
                </c:pt>
                <c:pt idx="3">
                  <c:v>2092013</c:v>
                </c:pt>
                <c:pt idx="4">
                  <c:v>2092403</c:v>
                </c:pt>
                <c:pt idx="5">
                  <c:v>2092598</c:v>
                </c:pt>
                <c:pt idx="6">
                  <c:v>2092992</c:v>
                </c:pt>
                <c:pt idx="7">
                  <c:v>2093146</c:v>
                </c:pt>
                <c:pt idx="8">
                  <c:v>2093314</c:v>
                </c:pt>
                <c:pt idx="9">
                  <c:v>2093555</c:v>
                </c:pt>
                <c:pt idx="10">
                  <c:v>2093744</c:v>
                </c:pt>
                <c:pt idx="11">
                  <c:v>2093935</c:v>
                </c:pt>
                <c:pt idx="12">
                  <c:v>2094178</c:v>
                </c:pt>
                <c:pt idx="13">
                  <c:v>2094631</c:v>
                </c:pt>
                <c:pt idx="14">
                  <c:v>2095043</c:v>
                </c:pt>
                <c:pt idx="15">
                  <c:v>2095350</c:v>
                </c:pt>
                <c:pt idx="16">
                  <c:v>2095869</c:v>
                </c:pt>
                <c:pt idx="17">
                  <c:v>2096149</c:v>
                </c:pt>
                <c:pt idx="18">
                  <c:v>2096575</c:v>
                </c:pt>
                <c:pt idx="19">
                  <c:v>2097201</c:v>
                </c:pt>
                <c:pt idx="20">
                  <c:v>2099407</c:v>
                </c:pt>
                <c:pt idx="21">
                  <c:v>2100537</c:v>
                </c:pt>
                <c:pt idx="22">
                  <c:v>2101132</c:v>
                </c:pt>
                <c:pt idx="23">
                  <c:v>2101552</c:v>
                </c:pt>
                <c:pt idx="24">
                  <c:v>2101930</c:v>
                </c:pt>
                <c:pt idx="25">
                  <c:v>2102336</c:v>
                </c:pt>
                <c:pt idx="26">
                  <c:v>2103119</c:v>
                </c:pt>
                <c:pt idx="27">
                  <c:v>2104191</c:v>
                </c:pt>
                <c:pt idx="28">
                  <c:v>2105130</c:v>
                </c:pt>
                <c:pt idx="29">
                  <c:v>2106148</c:v>
                </c:pt>
              </c:numCache>
            </c:numRef>
          </c:val>
          <c:smooth val="0"/>
          <c:extLst>
            <c:ext xmlns:c16="http://schemas.microsoft.com/office/drawing/2014/chart" uri="{C3380CC4-5D6E-409C-BE32-E72D297353CC}">
              <c16:uniqueId val="{00000002-16B5-48AE-A715-BF79414D5A1C}"/>
            </c:ext>
          </c:extLst>
        </c:ser>
        <c:ser>
          <c:idx val="3"/>
          <c:order val="3"/>
          <c:tx>
            <c:strRef>
              <c:f>Sheet1!$E$1</c:f>
              <c:strCache>
                <c:ptCount val="1"/>
                <c:pt idx="0">
                  <c:v>Bosch Ferramentas Elétricas Profissionais e Acessórios Brazil</c:v>
                </c:pt>
              </c:strCache>
            </c:strRef>
          </c:tx>
          <c:spPr>
            <a:ln w="28575" cap="rnd">
              <a:solidFill>
                <a:schemeClr val="accent4"/>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Sheet1!$E$2:$E$31</c:f>
              <c:numCache>
                <c:formatCode>General</c:formatCode>
                <c:ptCount val="30"/>
                <c:pt idx="0">
                  <c:v>2091613</c:v>
                </c:pt>
                <c:pt idx="1">
                  <c:v>2091788</c:v>
                </c:pt>
                <c:pt idx="2">
                  <c:v>2091865</c:v>
                </c:pt>
                <c:pt idx="3">
                  <c:v>2092013</c:v>
                </c:pt>
                <c:pt idx="4">
                  <c:v>2092403</c:v>
                </c:pt>
                <c:pt idx="5">
                  <c:v>2092598</c:v>
                </c:pt>
                <c:pt idx="6">
                  <c:v>2092992</c:v>
                </c:pt>
                <c:pt idx="7">
                  <c:v>2093147</c:v>
                </c:pt>
                <c:pt idx="8">
                  <c:v>2093314</c:v>
                </c:pt>
                <c:pt idx="9">
                  <c:v>2093555</c:v>
                </c:pt>
                <c:pt idx="10">
                  <c:v>2093745</c:v>
                </c:pt>
                <c:pt idx="11">
                  <c:v>2093936</c:v>
                </c:pt>
                <c:pt idx="12">
                  <c:v>2094179</c:v>
                </c:pt>
                <c:pt idx="13">
                  <c:v>2094631</c:v>
                </c:pt>
                <c:pt idx="14">
                  <c:v>2095043</c:v>
                </c:pt>
                <c:pt idx="15">
                  <c:v>2095351</c:v>
                </c:pt>
                <c:pt idx="16">
                  <c:v>2095869</c:v>
                </c:pt>
                <c:pt idx="17">
                  <c:v>2096149</c:v>
                </c:pt>
                <c:pt idx="18">
                  <c:v>2096574</c:v>
                </c:pt>
                <c:pt idx="19">
                  <c:v>2097203</c:v>
                </c:pt>
                <c:pt idx="20">
                  <c:v>2099407</c:v>
                </c:pt>
                <c:pt idx="21">
                  <c:v>2100537</c:v>
                </c:pt>
                <c:pt idx="22">
                  <c:v>2101132</c:v>
                </c:pt>
                <c:pt idx="23">
                  <c:v>2101551</c:v>
                </c:pt>
                <c:pt idx="24">
                  <c:v>2101930</c:v>
                </c:pt>
                <c:pt idx="25">
                  <c:v>2102335</c:v>
                </c:pt>
                <c:pt idx="26">
                  <c:v>2103118</c:v>
                </c:pt>
                <c:pt idx="27">
                  <c:v>2104191</c:v>
                </c:pt>
                <c:pt idx="28">
                  <c:v>2105131</c:v>
                </c:pt>
                <c:pt idx="29">
                  <c:v>2106148</c:v>
                </c:pt>
              </c:numCache>
            </c:numRef>
          </c:val>
          <c:smooth val="0"/>
          <c:extLst>
            <c:ext xmlns:c16="http://schemas.microsoft.com/office/drawing/2014/chart" uri="{C3380CC4-5D6E-409C-BE32-E72D297353CC}">
              <c16:uniqueId val="{00000003-16B5-48AE-A715-BF79414D5A1C}"/>
            </c:ext>
          </c:extLst>
        </c:ser>
        <c:ser>
          <c:idx val="4"/>
          <c:order val="4"/>
          <c:tx>
            <c:strRef>
              <c:f>Sheet1!$F$1</c:f>
              <c:strCache>
                <c:ptCount val="1"/>
                <c:pt idx="0">
                  <c:v>Bosch Professional Power Tools and Accessories Global</c:v>
                </c:pt>
              </c:strCache>
            </c:strRef>
          </c:tx>
          <c:spPr>
            <a:ln w="28575" cap="rnd">
              <a:solidFill>
                <a:schemeClr val="accent5"/>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Sheet1!$F$2:$F$31</c:f>
              <c:numCache>
                <c:formatCode>General</c:formatCode>
                <c:ptCount val="30"/>
                <c:pt idx="0">
                  <c:v>2091612</c:v>
                </c:pt>
                <c:pt idx="1">
                  <c:v>2091790</c:v>
                </c:pt>
                <c:pt idx="2">
                  <c:v>2091865</c:v>
                </c:pt>
                <c:pt idx="3">
                  <c:v>2092012</c:v>
                </c:pt>
                <c:pt idx="4">
                  <c:v>2092403</c:v>
                </c:pt>
                <c:pt idx="5">
                  <c:v>2092600</c:v>
                </c:pt>
                <c:pt idx="6">
                  <c:v>2092991</c:v>
                </c:pt>
                <c:pt idx="7">
                  <c:v>2093147</c:v>
                </c:pt>
                <c:pt idx="8">
                  <c:v>2093314</c:v>
                </c:pt>
                <c:pt idx="9">
                  <c:v>2093555</c:v>
                </c:pt>
                <c:pt idx="10">
                  <c:v>2093745</c:v>
                </c:pt>
                <c:pt idx="11">
                  <c:v>2093937</c:v>
                </c:pt>
                <c:pt idx="12">
                  <c:v>2094179</c:v>
                </c:pt>
                <c:pt idx="13">
                  <c:v>2094632</c:v>
                </c:pt>
                <c:pt idx="14">
                  <c:v>2095044</c:v>
                </c:pt>
                <c:pt idx="15">
                  <c:v>2095351</c:v>
                </c:pt>
                <c:pt idx="16">
                  <c:v>2095870</c:v>
                </c:pt>
                <c:pt idx="17">
                  <c:v>2096150</c:v>
                </c:pt>
                <c:pt idx="18">
                  <c:v>2096575</c:v>
                </c:pt>
                <c:pt idx="19">
                  <c:v>2097204</c:v>
                </c:pt>
                <c:pt idx="20">
                  <c:v>2099406</c:v>
                </c:pt>
                <c:pt idx="21">
                  <c:v>2100539</c:v>
                </c:pt>
                <c:pt idx="22">
                  <c:v>2101131</c:v>
                </c:pt>
                <c:pt idx="23">
                  <c:v>2101551</c:v>
                </c:pt>
                <c:pt idx="24">
                  <c:v>2101932</c:v>
                </c:pt>
                <c:pt idx="25">
                  <c:v>2102336</c:v>
                </c:pt>
                <c:pt idx="26">
                  <c:v>2103118</c:v>
                </c:pt>
                <c:pt idx="27">
                  <c:v>2104191</c:v>
                </c:pt>
                <c:pt idx="28">
                  <c:v>2105130</c:v>
                </c:pt>
                <c:pt idx="29">
                  <c:v>2106148</c:v>
                </c:pt>
              </c:numCache>
            </c:numRef>
          </c:val>
          <c:smooth val="0"/>
          <c:extLst>
            <c:ext xmlns:c16="http://schemas.microsoft.com/office/drawing/2014/chart" uri="{C3380CC4-5D6E-409C-BE32-E72D297353CC}">
              <c16:uniqueId val="{00000004-16B5-48AE-A715-BF79414D5A1C}"/>
            </c:ext>
          </c:extLst>
        </c:ser>
        <c:ser>
          <c:idx val="5"/>
          <c:order val="5"/>
          <c:tx>
            <c:strRef>
              <c:f>Sheet1!$G$1</c:f>
              <c:strCache>
                <c:ptCount val="1"/>
                <c:pt idx="0">
                  <c:v>Bosch Herramientas Eléctricas Profesionales y Accesorios Argentina</c:v>
                </c:pt>
              </c:strCache>
            </c:strRef>
          </c:tx>
          <c:spPr>
            <a:ln w="28575" cap="rnd">
              <a:solidFill>
                <a:schemeClr val="accent6"/>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Sheet1!$G$2:$G$31</c:f>
              <c:numCache>
                <c:formatCode>General</c:formatCode>
                <c:ptCount val="30"/>
                <c:pt idx="0">
                  <c:v>2091609</c:v>
                </c:pt>
                <c:pt idx="1">
                  <c:v>2091786</c:v>
                </c:pt>
                <c:pt idx="2">
                  <c:v>2091864</c:v>
                </c:pt>
                <c:pt idx="3">
                  <c:v>2092011</c:v>
                </c:pt>
                <c:pt idx="4">
                  <c:v>2092403</c:v>
                </c:pt>
                <c:pt idx="5">
                  <c:v>2092601</c:v>
                </c:pt>
                <c:pt idx="6">
                  <c:v>2092989</c:v>
                </c:pt>
                <c:pt idx="7">
                  <c:v>2093145</c:v>
                </c:pt>
                <c:pt idx="8">
                  <c:v>2093312</c:v>
                </c:pt>
                <c:pt idx="9">
                  <c:v>2093552</c:v>
                </c:pt>
                <c:pt idx="10">
                  <c:v>2093747</c:v>
                </c:pt>
                <c:pt idx="11">
                  <c:v>2093929</c:v>
                </c:pt>
                <c:pt idx="12">
                  <c:v>2094178</c:v>
                </c:pt>
                <c:pt idx="13">
                  <c:v>2094628</c:v>
                </c:pt>
                <c:pt idx="14">
                  <c:v>2095042</c:v>
                </c:pt>
                <c:pt idx="15">
                  <c:v>2095349</c:v>
                </c:pt>
                <c:pt idx="16">
                  <c:v>2095866</c:v>
                </c:pt>
                <c:pt idx="17">
                  <c:v>2096133</c:v>
                </c:pt>
                <c:pt idx="18">
                  <c:v>2096570</c:v>
                </c:pt>
                <c:pt idx="19">
                  <c:v>2097194</c:v>
                </c:pt>
                <c:pt idx="20">
                  <c:v>2099401</c:v>
                </c:pt>
                <c:pt idx="21">
                  <c:v>2100536</c:v>
                </c:pt>
                <c:pt idx="22">
                  <c:v>2101128</c:v>
                </c:pt>
                <c:pt idx="23">
                  <c:v>2101546</c:v>
                </c:pt>
                <c:pt idx="24">
                  <c:v>2101928</c:v>
                </c:pt>
                <c:pt idx="25">
                  <c:v>2102327</c:v>
                </c:pt>
                <c:pt idx="26">
                  <c:v>2103111</c:v>
                </c:pt>
                <c:pt idx="27">
                  <c:v>2104187</c:v>
                </c:pt>
                <c:pt idx="28">
                  <c:v>2105126</c:v>
                </c:pt>
                <c:pt idx="29">
                  <c:v>2106144</c:v>
                </c:pt>
              </c:numCache>
            </c:numRef>
          </c:val>
          <c:smooth val="0"/>
          <c:extLst>
            <c:ext xmlns:c16="http://schemas.microsoft.com/office/drawing/2014/chart" uri="{C3380CC4-5D6E-409C-BE32-E72D297353CC}">
              <c16:uniqueId val="{00000005-16B5-48AE-A715-BF79414D5A1C}"/>
            </c:ext>
          </c:extLst>
        </c:ser>
        <c:ser>
          <c:idx val="6"/>
          <c:order val="6"/>
          <c:tx>
            <c:strRef>
              <c:f>Sheet1!$H$1</c:f>
              <c:strCache>
                <c:ptCount val="1"/>
                <c:pt idx="0">
                  <c:v>Bosch Herramientas Eléctricas Profesionales y Accesorios Chile</c:v>
                </c:pt>
              </c:strCache>
            </c:strRef>
          </c:tx>
          <c:spPr>
            <a:ln w="28575" cap="rnd">
              <a:solidFill>
                <a:schemeClr val="accent1">
                  <a:lumMod val="60000"/>
                </a:schemeClr>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Sheet1!$H$2:$H$31</c:f>
              <c:numCache>
                <c:formatCode>General</c:formatCode>
                <c:ptCount val="30"/>
                <c:pt idx="0">
                  <c:v>2091612</c:v>
                </c:pt>
                <c:pt idx="1">
                  <c:v>2091787</c:v>
                </c:pt>
                <c:pt idx="2">
                  <c:v>2091864</c:v>
                </c:pt>
                <c:pt idx="3">
                  <c:v>2092013</c:v>
                </c:pt>
                <c:pt idx="4">
                  <c:v>2092404</c:v>
                </c:pt>
                <c:pt idx="5">
                  <c:v>2092601</c:v>
                </c:pt>
                <c:pt idx="6">
                  <c:v>2092991</c:v>
                </c:pt>
                <c:pt idx="7">
                  <c:v>2093143</c:v>
                </c:pt>
                <c:pt idx="8">
                  <c:v>2093313</c:v>
                </c:pt>
                <c:pt idx="9">
                  <c:v>2093553</c:v>
                </c:pt>
                <c:pt idx="10">
                  <c:v>2093746</c:v>
                </c:pt>
                <c:pt idx="11">
                  <c:v>2093931</c:v>
                </c:pt>
                <c:pt idx="12">
                  <c:v>2094178</c:v>
                </c:pt>
                <c:pt idx="13">
                  <c:v>2094632</c:v>
                </c:pt>
                <c:pt idx="14">
                  <c:v>2095043</c:v>
                </c:pt>
                <c:pt idx="15">
                  <c:v>2095347</c:v>
                </c:pt>
                <c:pt idx="16">
                  <c:v>2095869</c:v>
                </c:pt>
                <c:pt idx="17">
                  <c:v>2096144</c:v>
                </c:pt>
                <c:pt idx="18">
                  <c:v>2096573</c:v>
                </c:pt>
                <c:pt idx="19">
                  <c:v>2097199</c:v>
                </c:pt>
                <c:pt idx="20">
                  <c:v>2099405</c:v>
                </c:pt>
                <c:pt idx="21">
                  <c:v>2100537</c:v>
                </c:pt>
                <c:pt idx="22">
                  <c:v>2101132</c:v>
                </c:pt>
                <c:pt idx="23">
                  <c:v>2101549</c:v>
                </c:pt>
                <c:pt idx="24">
                  <c:v>2101928</c:v>
                </c:pt>
                <c:pt idx="25">
                  <c:v>2102336</c:v>
                </c:pt>
                <c:pt idx="26">
                  <c:v>2103118</c:v>
                </c:pt>
                <c:pt idx="27">
                  <c:v>2104191</c:v>
                </c:pt>
                <c:pt idx="28">
                  <c:v>2105129</c:v>
                </c:pt>
                <c:pt idx="29">
                  <c:v>2106147</c:v>
                </c:pt>
              </c:numCache>
            </c:numRef>
          </c:val>
          <c:smooth val="0"/>
          <c:extLst>
            <c:ext xmlns:c16="http://schemas.microsoft.com/office/drawing/2014/chart" uri="{C3380CC4-5D6E-409C-BE32-E72D297353CC}">
              <c16:uniqueId val="{00000006-16B5-48AE-A715-BF79414D5A1C}"/>
            </c:ext>
          </c:extLst>
        </c:ser>
        <c:ser>
          <c:idx val="7"/>
          <c:order val="7"/>
          <c:tx>
            <c:strRef>
              <c:f>Sheet1!$I$1</c:f>
              <c:strCache>
                <c:ptCount val="1"/>
                <c:pt idx="0">
                  <c:v>Bosch Profesyonel Elektrikli El Aletleri ve Aksesuarları</c:v>
                </c:pt>
              </c:strCache>
            </c:strRef>
          </c:tx>
          <c:spPr>
            <a:ln w="28575" cap="rnd">
              <a:solidFill>
                <a:schemeClr val="accent2">
                  <a:lumMod val="60000"/>
                </a:schemeClr>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Sheet1!$I$2:$I$31</c:f>
              <c:numCache>
                <c:formatCode>General</c:formatCode>
                <c:ptCount val="30"/>
                <c:pt idx="25">
                  <c:v>2102366</c:v>
                </c:pt>
                <c:pt idx="26">
                  <c:v>2103118</c:v>
                </c:pt>
                <c:pt idx="27">
                  <c:v>2104191</c:v>
                </c:pt>
                <c:pt idx="28">
                  <c:v>2105130</c:v>
                </c:pt>
                <c:pt idx="29">
                  <c:v>2106148</c:v>
                </c:pt>
              </c:numCache>
            </c:numRef>
          </c:val>
          <c:smooth val="0"/>
          <c:extLst>
            <c:ext xmlns:c16="http://schemas.microsoft.com/office/drawing/2014/chart" uri="{C3380CC4-5D6E-409C-BE32-E72D297353CC}">
              <c16:uniqueId val="{00000007-16B5-48AE-A715-BF79414D5A1C}"/>
            </c:ext>
          </c:extLst>
        </c:ser>
        <c:dLbls>
          <c:showLegendKey val="0"/>
          <c:showVal val="0"/>
          <c:showCatName val="0"/>
          <c:showSerName val="0"/>
          <c:showPercent val="0"/>
          <c:showBubbleSize val="0"/>
        </c:dLbls>
        <c:smooth val="0"/>
        <c:axId val="406523808"/>
        <c:axId val="406527416"/>
      </c:lineChart>
      <c:dateAx>
        <c:axId val="4065238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527416"/>
        <c:crosses val="autoZero"/>
        <c:auto val="1"/>
        <c:lblOffset val="100"/>
        <c:baseTimeUnit val="days"/>
      </c:dateAx>
      <c:valAx>
        <c:axId val="406527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523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Bricolage &amp; Jardinage France</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1090</c:v>
                </c:pt>
                <c:pt idx="1">
                  <c:v>800</c:v>
                </c:pt>
                <c:pt idx="2">
                  <c:v>8680</c:v>
                </c:pt>
                <c:pt idx="3">
                  <c:v>9102</c:v>
                </c:pt>
                <c:pt idx="4">
                  <c:v>2301</c:v>
                </c:pt>
                <c:pt idx="5">
                  <c:v>6898</c:v>
                </c:pt>
                <c:pt idx="6">
                  <c:v>1608</c:v>
                </c:pt>
                <c:pt idx="7">
                  <c:v>1019</c:v>
                </c:pt>
                <c:pt idx="8">
                  <c:v>5168</c:v>
                </c:pt>
                <c:pt idx="9">
                  <c:v>1314</c:v>
                </c:pt>
                <c:pt idx="10">
                  <c:v>4827</c:v>
                </c:pt>
                <c:pt idx="11">
                  <c:v>6057</c:v>
                </c:pt>
                <c:pt idx="12">
                  <c:v>8049</c:v>
                </c:pt>
                <c:pt idx="13">
                  <c:v>2734</c:v>
                </c:pt>
                <c:pt idx="14">
                  <c:v>1695</c:v>
                </c:pt>
                <c:pt idx="15">
                  <c:v>6045</c:v>
                </c:pt>
                <c:pt idx="16">
                  <c:v>1923</c:v>
                </c:pt>
                <c:pt idx="17">
                  <c:v>572</c:v>
                </c:pt>
                <c:pt idx="18">
                  <c:v>417</c:v>
                </c:pt>
                <c:pt idx="19">
                  <c:v>225</c:v>
                </c:pt>
                <c:pt idx="20">
                  <c:v>157</c:v>
                </c:pt>
                <c:pt idx="21">
                  <c:v>163</c:v>
                </c:pt>
                <c:pt idx="22">
                  <c:v>7728</c:v>
                </c:pt>
                <c:pt idx="23">
                  <c:v>12634</c:v>
                </c:pt>
                <c:pt idx="24">
                  <c:v>10169</c:v>
                </c:pt>
                <c:pt idx="25">
                  <c:v>6344</c:v>
                </c:pt>
                <c:pt idx="26">
                  <c:v>23266</c:v>
                </c:pt>
                <c:pt idx="27">
                  <c:v>25438</c:v>
                </c:pt>
                <c:pt idx="28">
                  <c:v>50754</c:v>
                </c:pt>
                <c:pt idx="29">
                  <c:v>43150</c:v>
                </c:pt>
              </c:numCache>
            </c:numRef>
          </c:val>
          <c:smooth val="0"/>
          <c:extLst>
            <c:ext xmlns:c16="http://schemas.microsoft.com/office/drawing/2014/chart" uri="{C3380CC4-5D6E-409C-BE32-E72D297353CC}">
              <c16:uniqueId val="{00000000-1DBF-4C86-9442-D43C2C3B62E0}"/>
            </c:ext>
          </c:extLst>
        </c:ser>
        <c:dLbls>
          <c:showLegendKey val="0"/>
          <c:showVal val="0"/>
          <c:showCatName val="0"/>
          <c:showSerName val="0"/>
          <c:showPercent val="0"/>
          <c:showBubbleSize val="0"/>
        </c:dLbls>
        <c:smooth val="0"/>
        <c:axId val="461125488"/>
        <c:axId val="461125816"/>
      </c:lineChart>
      <c:dateAx>
        <c:axId val="461125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1125816"/>
        <c:crosses val="autoZero"/>
        <c:auto val="1"/>
        <c:lblOffset val="100"/>
        <c:baseTimeUnit val="days"/>
      </c:dateAx>
      <c:valAx>
        <c:axId val="461125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1125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Bricolage &amp; Jardinage France</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1740</c:v>
                </c:pt>
                <c:pt idx="1">
                  <c:v>1239</c:v>
                </c:pt>
                <c:pt idx="2">
                  <c:v>14915</c:v>
                </c:pt>
                <c:pt idx="3">
                  <c:v>13737</c:v>
                </c:pt>
                <c:pt idx="4">
                  <c:v>3320</c:v>
                </c:pt>
                <c:pt idx="5">
                  <c:v>9562</c:v>
                </c:pt>
                <c:pt idx="6">
                  <c:v>2330</c:v>
                </c:pt>
                <c:pt idx="7">
                  <c:v>1320</c:v>
                </c:pt>
                <c:pt idx="8">
                  <c:v>6911</c:v>
                </c:pt>
                <c:pt idx="9">
                  <c:v>1754</c:v>
                </c:pt>
                <c:pt idx="10">
                  <c:v>6572</c:v>
                </c:pt>
                <c:pt idx="11">
                  <c:v>9562</c:v>
                </c:pt>
                <c:pt idx="12">
                  <c:v>12260</c:v>
                </c:pt>
                <c:pt idx="13">
                  <c:v>4028</c:v>
                </c:pt>
                <c:pt idx="14">
                  <c:v>2357</c:v>
                </c:pt>
                <c:pt idx="15">
                  <c:v>8033</c:v>
                </c:pt>
                <c:pt idx="16">
                  <c:v>2550</c:v>
                </c:pt>
                <c:pt idx="17">
                  <c:v>1343</c:v>
                </c:pt>
                <c:pt idx="18">
                  <c:v>611</c:v>
                </c:pt>
                <c:pt idx="19">
                  <c:v>442</c:v>
                </c:pt>
                <c:pt idx="20">
                  <c:v>284</c:v>
                </c:pt>
                <c:pt idx="21">
                  <c:v>394</c:v>
                </c:pt>
                <c:pt idx="22">
                  <c:v>10344</c:v>
                </c:pt>
                <c:pt idx="23">
                  <c:v>15860</c:v>
                </c:pt>
                <c:pt idx="24">
                  <c:v>11610</c:v>
                </c:pt>
                <c:pt idx="25">
                  <c:v>8231</c:v>
                </c:pt>
                <c:pt idx="26">
                  <c:v>25962</c:v>
                </c:pt>
                <c:pt idx="27">
                  <c:v>27950</c:v>
                </c:pt>
                <c:pt idx="28">
                  <c:v>55374</c:v>
                </c:pt>
                <c:pt idx="29">
                  <c:v>46038</c:v>
                </c:pt>
              </c:numCache>
            </c:numRef>
          </c:val>
          <c:smooth val="0"/>
          <c:extLst>
            <c:ext xmlns:c16="http://schemas.microsoft.com/office/drawing/2014/chart" uri="{C3380CC4-5D6E-409C-BE32-E72D297353CC}">
              <c16:uniqueId val="{00000000-D4FF-4DB9-A72F-0F6051835259}"/>
            </c:ext>
          </c:extLst>
        </c:ser>
        <c:dLbls>
          <c:showLegendKey val="0"/>
          <c:showVal val="0"/>
          <c:showCatName val="0"/>
          <c:showSerName val="0"/>
          <c:showPercent val="0"/>
          <c:showBubbleSize val="0"/>
        </c:dLbls>
        <c:smooth val="0"/>
        <c:axId val="461135656"/>
        <c:axId val="461143856"/>
      </c:lineChart>
      <c:dateAx>
        <c:axId val="461135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1143856"/>
        <c:crosses val="autoZero"/>
        <c:auto val="1"/>
        <c:lblOffset val="100"/>
        <c:baseTimeUnit val="days"/>
      </c:dateAx>
      <c:valAx>
        <c:axId val="461143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1135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LEROY MERLIN</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0</c:v>
                </c:pt>
                <c:pt idx="1">
                  <c:v>0</c:v>
                </c:pt>
                <c:pt idx="2">
                  <c:v>0</c:v>
                </c:pt>
                <c:pt idx="3">
                  <c:v>2</c:v>
                </c:pt>
                <c:pt idx="4">
                  <c:v>0</c:v>
                </c:pt>
                <c:pt idx="5">
                  <c:v>0</c:v>
                </c:pt>
                <c:pt idx="6">
                  <c:v>0</c:v>
                </c:pt>
                <c:pt idx="7">
                  <c:v>0</c:v>
                </c:pt>
                <c:pt idx="8">
                  <c:v>4</c:v>
                </c:pt>
                <c:pt idx="9">
                  <c:v>0</c:v>
                </c:pt>
                <c:pt idx="10">
                  <c:v>3</c:v>
                </c:pt>
                <c:pt idx="11">
                  <c:v>1</c:v>
                </c:pt>
                <c:pt idx="12">
                  <c:v>2</c:v>
                </c:pt>
                <c:pt idx="13">
                  <c:v>3</c:v>
                </c:pt>
                <c:pt idx="14">
                  <c:v>4</c:v>
                </c:pt>
                <c:pt idx="15">
                  <c:v>0</c:v>
                </c:pt>
                <c:pt idx="16">
                  <c:v>4</c:v>
                </c:pt>
                <c:pt idx="17">
                  <c:v>0</c:v>
                </c:pt>
                <c:pt idx="18">
                  <c:v>2</c:v>
                </c:pt>
                <c:pt idx="19">
                  <c:v>1</c:v>
                </c:pt>
                <c:pt idx="20">
                  <c:v>0</c:v>
                </c:pt>
                <c:pt idx="21">
                  <c:v>1</c:v>
                </c:pt>
                <c:pt idx="22">
                  <c:v>2</c:v>
                </c:pt>
                <c:pt idx="23">
                  <c:v>0</c:v>
                </c:pt>
                <c:pt idx="24">
                  <c:v>3</c:v>
                </c:pt>
                <c:pt idx="25">
                  <c:v>1</c:v>
                </c:pt>
                <c:pt idx="26">
                  <c:v>4</c:v>
                </c:pt>
                <c:pt idx="27">
                  <c:v>0</c:v>
                </c:pt>
                <c:pt idx="28">
                  <c:v>5</c:v>
                </c:pt>
                <c:pt idx="29">
                  <c:v>5</c:v>
                </c:pt>
              </c:numCache>
            </c:numRef>
          </c:val>
          <c:smooth val="0"/>
          <c:extLst>
            <c:ext xmlns:c16="http://schemas.microsoft.com/office/drawing/2014/chart" uri="{C3380CC4-5D6E-409C-BE32-E72D297353CC}">
              <c16:uniqueId val="{00000000-A81C-43A1-A609-A0135E0C9664}"/>
            </c:ext>
          </c:extLst>
        </c:ser>
        <c:ser>
          <c:idx val="1"/>
          <c:order val="1"/>
          <c:tx>
            <c:strRef>
              <c:f>Sheet1!$C$1</c:f>
              <c:strCache>
                <c:ptCount val="1"/>
                <c:pt idx="0">
                  <c:v>Castorama</c:v>
                </c:pt>
              </c:strCache>
            </c:strRef>
          </c:tx>
          <c:spPr>
            <a:ln w="28575" cap="rnd">
              <a:solidFill>
                <a:schemeClr val="accent2"/>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Sheet1!$C$2:$C$31</c:f>
              <c:numCache>
                <c:formatCode>General</c:formatCode>
                <c:ptCount val="30"/>
                <c:pt idx="0">
                  <c:v>0</c:v>
                </c:pt>
                <c:pt idx="1">
                  <c:v>2</c:v>
                </c:pt>
                <c:pt idx="2">
                  <c:v>2</c:v>
                </c:pt>
                <c:pt idx="3">
                  <c:v>2</c:v>
                </c:pt>
                <c:pt idx="4">
                  <c:v>0</c:v>
                </c:pt>
                <c:pt idx="5">
                  <c:v>0</c:v>
                </c:pt>
                <c:pt idx="6">
                  <c:v>1</c:v>
                </c:pt>
                <c:pt idx="7">
                  <c:v>1</c:v>
                </c:pt>
                <c:pt idx="8">
                  <c:v>2</c:v>
                </c:pt>
                <c:pt idx="9">
                  <c:v>2</c:v>
                </c:pt>
                <c:pt idx="10">
                  <c:v>2</c:v>
                </c:pt>
                <c:pt idx="11">
                  <c:v>2</c:v>
                </c:pt>
                <c:pt idx="12">
                  <c:v>0</c:v>
                </c:pt>
                <c:pt idx="13">
                  <c:v>1</c:v>
                </c:pt>
                <c:pt idx="14">
                  <c:v>0</c:v>
                </c:pt>
                <c:pt idx="15">
                  <c:v>3</c:v>
                </c:pt>
                <c:pt idx="16">
                  <c:v>3</c:v>
                </c:pt>
                <c:pt idx="17">
                  <c:v>1</c:v>
                </c:pt>
                <c:pt idx="18">
                  <c:v>2</c:v>
                </c:pt>
                <c:pt idx="19">
                  <c:v>2</c:v>
                </c:pt>
                <c:pt idx="20">
                  <c:v>1</c:v>
                </c:pt>
                <c:pt idx="21">
                  <c:v>1</c:v>
                </c:pt>
                <c:pt idx="22">
                  <c:v>2</c:v>
                </c:pt>
                <c:pt idx="23">
                  <c:v>0</c:v>
                </c:pt>
                <c:pt idx="24">
                  <c:v>1</c:v>
                </c:pt>
                <c:pt idx="25">
                  <c:v>5</c:v>
                </c:pt>
                <c:pt idx="26">
                  <c:v>1</c:v>
                </c:pt>
                <c:pt idx="27">
                  <c:v>0</c:v>
                </c:pt>
                <c:pt idx="28">
                  <c:v>0</c:v>
                </c:pt>
                <c:pt idx="29">
                  <c:v>1</c:v>
                </c:pt>
              </c:numCache>
            </c:numRef>
          </c:val>
          <c:smooth val="0"/>
          <c:extLst>
            <c:ext xmlns:c16="http://schemas.microsoft.com/office/drawing/2014/chart" uri="{C3380CC4-5D6E-409C-BE32-E72D297353CC}">
              <c16:uniqueId val="{00000001-A81C-43A1-A609-A0135E0C9664}"/>
            </c:ext>
          </c:extLst>
        </c:ser>
        <c:ser>
          <c:idx val="2"/>
          <c:order val="2"/>
          <c:tx>
            <c:strRef>
              <c:f>Sheet1!$D$1</c:f>
              <c:strCache>
                <c:ptCount val="1"/>
                <c:pt idx="0">
                  <c:v>botanic®</c:v>
                </c:pt>
              </c:strCache>
            </c:strRef>
          </c:tx>
          <c:spPr>
            <a:ln w="28575" cap="rnd">
              <a:solidFill>
                <a:schemeClr val="accent3"/>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Sheet1!$D$2:$D$31</c:f>
              <c:numCache>
                <c:formatCode>General</c:formatCode>
                <c:ptCount val="30"/>
                <c:pt idx="0">
                  <c:v>0</c:v>
                </c:pt>
                <c:pt idx="1">
                  <c:v>0</c:v>
                </c:pt>
                <c:pt idx="2">
                  <c:v>0</c:v>
                </c:pt>
                <c:pt idx="3">
                  <c:v>1</c:v>
                </c:pt>
                <c:pt idx="4">
                  <c:v>1</c:v>
                </c:pt>
                <c:pt idx="5">
                  <c:v>0</c:v>
                </c:pt>
                <c:pt idx="6">
                  <c:v>0</c:v>
                </c:pt>
                <c:pt idx="7">
                  <c:v>1</c:v>
                </c:pt>
                <c:pt idx="8">
                  <c:v>0</c:v>
                </c:pt>
                <c:pt idx="9">
                  <c:v>2</c:v>
                </c:pt>
                <c:pt idx="10">
                  <c:v>0</c:v>
                </c:pt>
                <c:pt idx="11">
                  <c:v>0</c:v>
                </c:pt>
                <c:pt idx="12">
                  <c:v>1</c:v>
                </c:pt>
                <c:pt idx="13">
                  <c:v>0</c:v>
                </c:pt>
                <c:pt idx="14">
                  <c:v>1</c:v>
                </c:pt>
                <c:pt idx="15">
                  <c:v>0</c:v>
                </c:pt>
                <c:pt idx="16">
                  <c:v>0</c:v>
                </c:pt>
                <c:pt idx="17">
                  <c:v>0</c:v>
                </c:pt>
                <c:pt idx="18">
                  <c:v>0</c:v>
                </c:pt>
                <c:pt idx="19">
                  <c:v>0</c:v>
                </c:pt>
                <c:pt idx="20">
                  <c:v>0</c:v>
                </c:pt>
                <c:pt idx="21">
                  <c:v>0</c:v>
                </c:pt>
                <c:pt idx="22">
                  <c:v>1</c:v>
                </c:pt>
                <c:pt idx="23">
                  <c:v>1</c:v>
                </c:pt>
                <c:pt idx="24">
                  <c:v>0</c:v>
                </c:pt>
                <c:pt idx="25">
                  <c:v>0</c:v>
                </c:pt>
                <c:pt idx="26">
                  <c:v>0</c:v>
                </c:pt>
                <c:pt idx="27">
                  <c:v>0</c:v>
                </c:pt>
                <c:pt idx="28">
                  <c:v>0</c:v>
                </c:pt>
                <c:pt idx="29">
                  <c:v>1</c:v>
                </c:pt>
              </c:numCache>
            </c:numRef>
          </c:val>
          <c:smooth val="0"/>
          <c:extLst>
            <c:ext xmlns:c16="http://schemas.microsoft.com/office/drawing/2014/chart" uri="{C3380CC4-5D6E-409C-BE32-E72D297353CC}">
              <c16:uniqueId val="{00000002-A81C-43A1-A609-A0135E0C9664}"/>
            </c:ext>
          </c:extLst>
        </c:ser>
        <c:ser>
          <c:idx val="3"/>
          <c:order val="3"/>
          <c:tx>
            <c:strRef>
              <c:f>Sheet1!$E$1</c:f>
              <c:strCache>
                <c:ptCount val="1"/>
                <c:pt idx="0">
                  <c:v>Bosch Bricolage &amp; Jardinage France</c:v>
                </c:pt>
              </c:strCache>
            </c:strRef>
          </c:tx>
          <c:spPr>
            <a:ln w="28575" cap="rnd">
              <a:solidFill>
                <a:schemeClr val="accent4"/>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Sheet1!$E$2:$E$31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1</c:v>
                </c:pt>
                <c:pt idx="27">
                  <c:v>0</c:v>
                </c:pt>
                <c:pt idx="28">
                  <c:v>0</c:v>
                </c:pt>
                <c:pt idx="29">
                  <c:v>0</c:v>
                </c:pt>
              </c:numCache>
            </c:numRef>
          </c:val>
          <c:smooth val="0"/>
          <c:extLst>
            <c:ext xmlns:c16="http://schemas.microsoft.com/office/drawing/2014/chart" uri="{C3380CC4-5D6E-409C-BE32-E72D297353CC}">
              <c16:uniqueId val="{00000003-A81C-43A1-A609-A0135E0C9664}"/>
            </c:ext>
          </c:extLst>
        </c:ser>
        <c:ser>
          <c:idx val="4"/>
          <c:order val="4"/>
          <c:tx>
            <c:strRef>
              <c:f>Sheet1!$F$1</c:f>
              <c:strCache>
                <c:ptCount val="1"/>
                <c:pt idx="0">
                  <c:v>Mr.Bricolage</c:v>
                </c:pt>
              </c:strCache>
            </c:strRef>
          </c:tx>
          <c:spPr>
            <a:ln w="28575" cap="rnd">
              <a:solidFill>
                <a:schemeClr val="accent5"/>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Sheet1!$F$2:$F$31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1</c:v>
                </c:pt>
                <c:pt idx="12">
                  <c:v>0</c:v>
                </c:pt>
                <c:pt idx="13">
                  <c:v>1</c:v>
                </c:pt>
                <c:pt idx="14">
                  <c:v>0</c:v>
                </c:pt>
                <c:pt idx="15">
                  <c:v>0</c:v>
                </c:pt>
                <c:pt idx="16">
                  <c:v>0</c:v>
                </c:pt>
                <c:pt idx="17">
                  <c:v>0</c:v>
                </c:pt>
                <c:pt idx="18">
                  <c:v>0</c:v>
                </c:pt>
                <c:pt idx="19">
                  <c:v>0</c:v>
                </c:pt>
                <c:pt idx="20">
                  <c:v>0</c:v>
                </c:pt>
                <c:pt idx="21">
                  <c:v>0</c:v>
                </c:pt>
                <c:pt idx="22">
                  <c:v>1</c:v>
                </c:pt>
                <c:pt idx="23">
                  <c:v>0</c:v>
                </c:pt>
                <c:pt idx="24">
                  <c:v>1</c:v>
                </c:pt>
                <c:pt idx="25">
                  <c:v>0</c:v>
                </c:pt>
                <c:pt idx="26">
                  <c:v>0</c:v>
                </c:pt>
                <c:pt idx="27">
                  <c:v>4</c:v>
                </c:pt>
                <c:pt idx="28">
                  <c:v>0</c:v>
                </c:pt>
                <c:pt idx="29">
                  <c:v>0</c:v>
                </c:pt>
              </c:numCache>
            </c:numRef>
          </c:val>
          <c:smooth val="0"/>
          <c:extLst>
            <c:ext xmlns:c16="http://schemas.microsoft.com/office/drawing/2014/chart" uri="{C3380CC4-5D6E-409C-BE32-E72D297353CC}">
              <c16:uniqueId val="{00000004-A81C-43A1-A609-A0135E0C9664}"/>
            </c:ext>
          </c:extLst>
        </c:ser>
        <c:ser>
          <c:idx val="5"/>
          <c:order val="5"/>
          <c:tx>
            <c:strRef>
              <c:f>Sheet1!$G$1</c:f>
              <c:strCache>
                <c:ptCount val="1"/>
                <c:pt idx="0">
                  <c:v>STIHL</c:v>
                </c:pt>
              </c:strCache>
            </c:strRef>
          </c:tx>
          <c:spPr>
            <a:ln w="28575" cap="rnd">
              <a:solidFill>
                <a:schemeClr val="accent6"/>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Sheet1!$G$2:$G$31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1</c:v>
                </c:pt>
                <c:pt idx="13">
                  <c:v>0</c:v>
                </c:pt>
                <c:pt idx="14">
                  <c:v>0</c:v>
                </c:pt>
                <c:pt idx="15">
                  <c:v>0</c:v>
                </c:pt>
                <c:pt idx="16">
                  <c:v>0</c:v>
                </c:pt>
                <c:pt idx="17">
                  <c:v>0</c:v>
                </c:pt>
                <c:pt idx="18">
                  <c:v>0</c:v>
                </c:pt>
                <c:pt idx="19">
                  <c:v>0</c:v>
                </c:pt>
                <c:pt idx="20">
                  <c:v>0</c:v>
                </c:pt>
                <c:pt idx="21">
                  <c:v>1</c:v>
                </c:pt>
                <c:pt idx="22">
                  <c:v>0</c:v>
                </c:pt>
                <c:pt idx="23">
                  <c:v>0</c:v>
                </c:pt>
                <c:pt idx="24">
                  <c:v>0</c:v>
                </c:pt>
                <c:pt idx="25">
                  <c:v>1</c:v>
                </c:pt>
                <c:pt idx="26">
                  <c:v>0</c:v>
                </c:pt>
                <c:pt idx="27">
                  <c:v>1</c:v>
                </c:pt>
                <c:pt idx="28">
                  <c:v>0</c:v>
                </c:pt>
                <c:pt idx="29">
                  <c:v>0</c:v>
                </c:pt>
              </c:numCache>
            </c:numRef>
          </c:val>
          <c:smooth val="0"/>
          <c:extLst>
            <c:ext xmlns:c16="http://schemas.microsoft.com/office/drawing/2014/chart" uri="{C3380CC4-5D6E-409C-BE32-E72D297353CC}">
              <c16:uniqueId val="{00000005-A81C-43A1-A609-A0135E0C9664}"/>
            </c:ext>
          </c:extLst>
        </c:ser>
        <c:ser>
          <c:idx val="6"/>
          <c:order val="6"/>
          <c:tx>
            <c:strRef>
              <c:f>Sheet1!$H$1</c:f>
              <c:strCache>
                <c:ptCount val="1"/>
                <c:pt idx="0">
                  <c:v>Ryobi France</c:v>
                </c:pt>
              </c:strCache>
            </c:strRef>
          </c:tx>
          <c:spPr>
            <a:ln w="28575" cap="rnd">
              <a:solidFill>
                <a:schemeClr val="accent1">
                  <a:lumMod val="60000"/>
                </a:schemeClr>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Sheet1!$H$2:$H$31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1</c:v>
                </c:pt>
                <c:pt idx="14">
                  <c:v>0</c:v>
                </c:pt>
                <c:pt idx="15">
                  <c:v>0</c:v>
                </c:pt>
                <c:pt idx="16">
                  <c:v>0</c:v>
                </c:pt>
                <c:pt idx="17">
                  <c:v>0</c:v>
                </c:pt>
                <c:pt idx="18">
                  <c:v>0</c:v>
                </c:pt>
                <c:pt idx="19">
                  <c:v>0</c:v>
                </c:pt>
                <c:pt idx="20">
                  <c:v>0</c:v>
                </c:pt>
                <c:pt idx="21">
                  <c:v>0</c:v>
                </c:pt>
                <c:pt idx="22">
                  <c:v>0</c:v>
                </c:pt>
                <c:pt idx="23">
                  <c:v>1</c:v>
                </c:pt>
                <c:pt idx="24">
                  <c:v>0</c:v>
                </c:pt>
                <c:pt idx="25">
                  <c:v>0</c:v>
                </c:pt>
                <c:pt idx="26">
                  <c:v>1</c:v>
                </c:pt>
                <c:pt idx="27">
                  <c:v>0</c:v>
                </c:pt>
                <c:pt idx="28">
                  <c:v>0</c:v>
                </c:pt>
                <c:pt idx="29">
                  <c:v>0</c:v>
                </c:pt>
              </c:numCache>
            </c:numRef>
          </c:val>
          <c:smooth val="0"/>
          <c:extLst>
            <c:ext xmlns:c16="http://schemas.microsoft.com/office/drawing/2014/chart" uri="{C3380CC4-5D6E-409C-BE32-E72D297353CC}">
              <c16:uniqueId val="{00000006-A81C-43A1-A609-A0135E0C9664}"/>
            </c:ext>
          </c:extLst>
        </c:ser>
        <c:ser>
          <c:idx val="7"/>
          <c:order val="7"/>
          <c:tx>
            <c:strRef>
              <c:f>Sheet1!$I$1</c:f>
              <c:strCache>
                <c:ptCount val="1"/>
                <c:pt idx="0">
                  <c:v>AEG Powertools France</c:v>
                </c:pt>
              </c:strCache>
            </c:strRef>
          </c:tx>
          <c:spPr>
            <a:ln w="28575" cap="rnd">
              <a:solidFill>
                <a:schemeClr val="accent2">
                  <a:lumMod val="60000"/>
                </a:schemeClr>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Sheet1!$I$2:$I$31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7-A81C-43A1-A609-A0135E0C9664}"/>
            </c:ext>
          </c:extLst>
        </c:ser>
        <c:ser>
          <c:idx val="8"/>
          <c:order val="8"/>
          <c:tx>
            <c:strRef>
              <c:f>Sheet1!$J$1</c:f>
              <c:strCache>
                <c:ptCount val="1"/>
                <c:pt idx="0">
                  <c:v>BLACK+DECKER France</c:v>
                </c:pt>
              </c:strCache>
            </c:strRef>
          </c:tx>
          <c:spPr>
            <a:ln w="28575" cap="rnd">
              <a:solidFill>
                <a:schemeClr val="accent3">
                  <a:lumMod val="60000"/>
                </a:schemeClr>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Sheet1!$J$2:$J$31</c:f>
              <c:numCache>
                <c:formatCode>General</c:formatCode>
                <c:ptCount val="30"/>
                <c:pt idx="0">
                  <c:v>0</c:v>
                </c:pt>
                <c:pt idx="1">
                  <c:v>0</c:v>
                </c:pt>
                <c:pt idx="2">
                  <c:v>0</c:v>
                </c:pt>
                <c:pt idx="3">
                  <c:v>1</c:v>
                </c:pt>
                <c:pt idx="4">
                  <c:v>0</c:v>
                </c:pt>
                <c:pt idx="5">
                  <c:v>0</c:v>
                </c:pt>
                <c:pt idx="6">
                  <c:v>0</c:v>
                </c:pt>
                <c:pt idx="7">
                  <c:v>0</c:v>
                </c:pt>
                <c:pt idx="8">
                  <c:v>0</c:v>
                </c:pt>
                <c:pt idx="9">
                  <c:v>0</c:v>
                </c:pt>
                <c:pt idx="10">
                  <c:v>0</c:v>
                </c:pt>
                <c:pt idx="11">
                  <c:v>0</c:v>
                </c:pt>
                <c:pt idx="12">
                  <c:v>0</c:v>
                </c:pt>
                <c:pt idx="13">
                  <c:v>0</c:v>
                </c:pt>
                <c:pt idx="14">
                  <c:v>0</c:v>
                </c:pt>
                <c:pt idx="15">
                  <c:v>0</c:v>
                </c:pt>
                <c:pt idx="16">
                  <c:v>1</c:v>
                </c:pt>
                <c:pt idx="17">
                  <c:v>0</c:v>
                </c:pt>
                <c:pt idx="18">
                  <c:v>0</c:v>
                </c:pt>
                <c:pt idx="19">
                  <c:v>1</c:v>
                </c:pt>
                <c:pt idx="20">
                  <c:v>0</c:v>
                </c:pt>
                <c:pt idx="21">
                  <c:v>0</c:v>
                </c:pt>
                <c:pt idx="22">
                  <c:v>0</c:v>
                </c:pt>
                <c:pt idx="23">
                  <c:v>0</c:v>
                </c:pt>
                <c:pt idx="24">
                  <c:v>0</c:v>
                </c:pt>
                <c:pt idx="25">
                  <c:v>0</c:v>
                </c:pt>
                <c:pt idx="26">
                  <c:v>1</c:v>
                </c:pt>
                <c:pt idx="27">
                  <c:v>0</c:v>
                </c:pt>
                <c:pt idx="28">
                  <c:v>0</c:v>
                </c:pt>
                <c:pt idx="29">
                  <c:v>0</c:v>
                </c:pt>
              </c:numCache>
            </c:numRef>
          </c:val>
          <c:smooth val="0"/>
          <c:extLst>
            <c:ext xmlns:c16="http://schemas.microsoft.com/office/drawing/2014/chart" uri="{C3380CC4-5D6E-409C-BE32-E72D297353CC}">
              <c16:uniqueId val="{00000008-A81C-43A1-A609-A0135E0C9664}"/>
            </c:ext>
          </c:extLst>
        </c:ser>
        <c:dLbls>
          <c:showLegendKey val="0"/>
          <c:showVal val="0"/>
          <c:showCatName val="0"/>
          <c:showSerName val="0"/>
          <c:showPercent val="0"/>
          <c:showBubbleSize val="0"/>
        </c:dLbls>
        <c:smooth val="0"/>
        <c:axId val="461142544"/>
        <c:axId val="461141560"/>
      </c:lineChart>
      <c:dateAx>
        <c:axId val="461142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1141560"/>
        <c:crosses val="autoZero"/>
        <c:auto val="1"/>
        <c:lblOffset val="100"/>
        <c:baseTimeUnit val="days"/>
      </c:dateAx>
      <c:valAx>
        <c:axId val="461141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1142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LEROY MERLIN</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3</c:v>
                </c:pt>
                <c:pt idx="1">
                  <c:v>1</c:v>
                </c:pt>
                <c:pt idx="2">
                  <c:v>4</c:v>
                </c:pt>
                <c:pt idx="3">
                  <c:v>1</c:v>
                </c:pt>
                <c:pt idx="4">
                  <c:v>4</c:v>
                </c:pt>
              </c:numCache>
            </c:numRef>
          </c:val>
          <c:extLst>
            <c:ext xmlns:c16="http://schemas.microsoft.com/office/drawing/2014/chart" uri="{C3380CC4-5D6E-409C-BE32-E72D297353CC}">
              <c16:uniqueId val="{00000000-AFAD-4264-BD41-1A8D07CDBE4D}"/>
            </c:ext>
          </c:extLst>
        </c:ser>
        <c:ser>
          <c:idx val="1"/>
          <c:order val="1"/>
          <c:tx>
            <c:strRef>
              <c:f>Sheet1!$C$1</c:f>
              <c:strCache>
                <c:ptCount val="1"/>
                <c:pt idx="0">
                  <c:v>Castorama</c:v>
                </c:pt>
              </c:strCache>
            </c:strRef>
          </c:tx>
          <c:spPr>
            <a:solidFill>
              <a:schemeClr val="accent2"/>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Sheet1!$C$2:$C$6</c:f>
              <c:numCache>
                <c:formatCode>General</c:formatCode>
                <c:ptCount val="5"/>
                <c:pt idx="0">
                  <c:v>3</c:v>
                </c:pt>
                <c:pt idx="1">
                  <c:v>1</c:v>
                </c:pt>
                <c:pt idx="2">
                  <c:v>2</c:v>
                </c:pt>
                <c:pt idx="3">
                  <c:v>0</c:v>
                </c:pt>
                <c:pt idx="4">
                  <c:v>1</c:v>
                </c:pt>
              </c:numCache>
            </c:numRef>
          </c:val>
          <c:extLst>
            <c:ext xmlns:c16="http://schemas.microsoft.com/office/drawing/2014/chart" uri="{C3380CC4-5D6E-409C-BE32-E72D297353CC}">
              <c16:uniqueId val="{00000001-AFAD-4264-BD41-1A8D07CDBE4D}"/>
            </c:ext>
          </c:extLst>
        </c:ser>
        <c:ser>
          <c:idx val="2"/>
          <c:order val="2"/>
          <c:tx>
            <c:strRef>
              <c:f>Sheet1!$D$1</c:f>
              <c:strCache>
                <c:ptCount val="1"/>
                <c:pt idx="0">
                  <c:v>botanic®</c:v>
                </c:pt>
              </c:strCache>
            </c:strRef>
          </c:tx>
          <c:spPr>
            <a:solidFill>
              <a:schemeClr val="accent3"/>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Sheet1!$D$2:$D$6</c:f>
              <c:numCache>
                <c:formatCode>General</c:formatCode>
                <c:ptCount val="5"/>
                <c:pt idx="0">
                  <c:v>0</c:v>
                </c:pt>
                <c:pt idx="1">
                  <c:v>0</c:v>
                </c:pt>
                <c:pt idx="2">
                  <c:v>4</c:v>
                </c:pt>
                <c:pt idx="3">
                  <c:v>0</c:v>
                </c:pt>
                <c:pt idx="4">
                  <c:v>0</c:v>
                </c:pt>
              </c:numCache>
            </c:numRef>
          </c:val>
          <c:extLst>
            <c:ext xmlns:c16="http://schemas.microsoft.com/office/drawing/2014/chart" uri="{C3380CC4-5D6E-409C-BE32-E72D297353CC}">
              <c16:uniqueId val="{00000002-AFAD-4264-BD41-1A8D07CDBE4D}"/>
            </c:ext>
          </c:extLst>
        </c:ser>
        <c:ser>
          <c:idx val="3"/>
          <c:order val="3"/>
          <c:tx>
            <c:strRef>
              <c:f>Sheet1!$E$1</c:f>
              <c:strCache>
                <c:ptCount val="1"/>
                <c:pt idx="0">
                  <c:v>Bosch Bricolage &amp; Jardinage France</c:v>
                </c:pt>
              </c:strCache>
            </c:strRef>
          </c:tx>
          <c:spPr>
            <a:solidFill>
              <a:schemeClr val="accent4"/>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Sheet1!$E$2:$E$6</c:f>
              <c:numCache>
                <c:formatCode>General</c:formatCode>
                <c:ptCount val="5"/>
                <c:pt idx="0">
                  <c:v>0</c:v>
                </c:pt>
                <c:pt idx="1">
                  <c:v>1</c:v>
                </c:pt>
                <c:pt idx="2">
                  <c:v>0</c:v>
                </c:pt>
                <c:pt idx="3">
                  <c:v>0</c:v>
                </c:pt>
                <c:pt idx="4">
                  <c:v>0</c:v>
                </c:pt>
              </c:numCache>
            </c:numRef>
          </c:val>
          <c:extLst>
            <c:ext xmlns:c16="http://schemas.microsoft.com/office/drawing/2014/chart" uri="{C3380CC4-5D6E-409C-BE32-E72D297353CC}">
              <c16:uniqueId val="{00000003-AFAD-4264-BD41-1A8D07CDBE4D}"/>
            </c:ext>
          </c:extLst>
        </c:ser>
        <c:ser>
          <c:idx val="4"/>
          <c:order val="4"/>
          <c:tx>
            <c:strRef>
              <c:f>Sheet1!$F$1</c:f>
              <c:strCache>
                <c:ptCount val="1"/>
                <c:pt idx="0">
                  <c:v>Mr.Bricolage</c:v>
                </c:pt>
              </c:strCache>
            </c:strRef>
          </c:tx>
          <c:spPr>
            <a:solidFill>
              <a:schemeClr val="accent5"/>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Sheet1!$F$2:$F$6</c:f>
              <c:numCache>
                <c:formatCode>General</c:formatCode>
                <c:ptCount val="5"/>
                <c:pt idx="0">
                  <c:v>0</c:v>
                </c:pt>
                <c:pt idx="1">
                  <c:v>0</c:v>
                </c:pt>
                <c:pt idx="2">
                  <c:v>0</c:v>
                </c:pt>
                <c:pt idx="3">
                  <c:v>0</c:v>
                </c:pt>
                <c:pt idx="4">
                  <c:v>1</c:v>
                </c:pt>
              </c:numCache>
            </c:numRef>
          </c:val>
          <c:extLst>
            <c:ext xmlns:c16="http://schemas.microsoft.com/office/drawing/2014/chart" uri="{C3380CC4-5D6E-409C-BE32-E72D297353CC}">
              <c16:uniqueId val="{00000004-AFAD-4264-BD41-1A8D07CDBE4D}"/>
            </c:ext>
          </c:extLst>
        </c:ser>
        <c:ser>
          <c:idx val="5"/>
          <c:order val="5"/>
          <c:tx>
            <c:strRef>
              <c:f>Sheet1!$G$1</c:f>
              <c:strCache>
                <c:ptCount val="1"/>
                <c:pt idx="0">
                  <c:v>STIHL</c:v>
                </c:pt>
              </c:strCache>
            </c:strRef>
          </c:tx>
          <c:spPr>
            <a:solidFill>
              <a:schemeClr val="accent6"/>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Sheet1!$G$2:$G$6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5-AFAD-4264-BD41-1A8D07CDBE4D}"/>
            </c:ext>
          </c:extLst>
        </c:ser>
        <c:ser>
          <c:idx val="6"/>
          <c:order val="6"/>
          <c:tx>
            <c:strRef>
              <c:f>Sheet1!$H$1</c:f>
              <c:strCache>
                <c:ptCount val="1"/>
                <c:pt idx="0">
                  <c:v>Ryobi France</c:v>
                </c:pt>
              </c:strCache>
            </c:strRef>
          </c:tx>
          <c:spPr>
            <a:solidFill>
              <a:schemeClr val="accent1">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Sheet1!$H$2:$H$6</c:f>
              <c:numCache>
                <c:formatCode>General</c:formatCode>
                <c:ptCount val="5"/>
                <c:pt idx="0">
                  <c:v>0</c:v>
                </c:pt>
                <c:pt idx="1">
                  <c:v>1</c:v>
                </c:pt>
                <c:pt idx="2">
                  <c:v>0</c:v>
                </c:pt>
                <c:pt idx="3">
                  <c:v>1</c:v>
                </c:pt>
                <c:pt idx="4">
                  <c:v>1</c:v>
                </c:pt>
              </c:numCache>
            </c:numRef>
          </c:val>
          <c:extLst>
            <c:ext xmlns:c16="http://schemas.microsoft.com/office/drawing/2014/chart" uri="{C3380CC4-5D6E-409C-BE32-E72D297353CC}">
              <c16:uniqueId val="{00000006-AFAD-4264-BD41-1A8D07CDBE4D}"/>
            </c:ext>
          </c:extLst>
        </c:ser>
        <c:ser>
          <c:idx val="7"/>
          <c:order val="7"/>
          <c:tx>
            <c:strRef>
              <c:f>Sheet1!$I$1</c:f>
              <c:strCache>
                <c:ptCount val="1"/>
                <c:pt idx="0">
                  <c:v>AEG Powertools France</c:v>
                </c:pt>
              </c:strCache>
            </c:strRef>
          </c:tx>
          <c:spPr>
            <a:solidFill>
              <a:schemeClr val="accent2">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Sheet1!$I$2:$I$6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7-AFAD-4264-BD41-1A8D07CDBE4D}"/>
            </c:ext>
          </c:extLst>
        </c:ser>
        <c:ser>
          <c:idx val="8"/>
          <c:order val="8"/>
          <c:tx>
            <c:strRef>
              <c:f>Sheet1!$J$1</c:f>
              <c:strCache>
                <c:ptCount val="1"/>
                <c:pt idx="0">
                  <c:v>BLACK+DECKER France</c:v>
                </c:pt>
              </c:strCache>
            </c:strRef>
          </c:tx>
          <c:spPr>
            <a:solidFill>
              <a:schemeClr val="accent3">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Sheet1!$J$2:$J$6</c:f>
              <c:numCache>
                <c:formatCode>General</c:formatCode>
                <c:ptCount val="5"/>
                <c:pt idx="0">
                  <c:v>0</c:v>
                </c:pt>
                <c:pt idx="1">
                  <c:v>0</c:v>
                </c:pt>
                <c:pt idx="2">
                  <c:v>0</c:v>
                </c:pt>
                <c:pt idx="3">
                  <c:v>1</c:v>
                </c:pt>
                <c:pt idx="4">
                  <c:v>0</c:v>
                </c:pt>
              </c:numCache>
            </c:numRef>
          </c:val>
          <c:extLst>
            <c:ext xmlns:c16="http://schemas.microsoft.com/office/drawing/2014/chart" uri="{C3380CC4-5D6E-409C-BE32-E72D297353CC}">
              <c16:uniqueId val="{00000008-AFAD-4264-BD41-1A8D07CDBE4D}"/>
            </c:ext>
          </c:extLst>
        </c:ser>
        <c:dLbls>
          <c:showLegendKey val="0"/>
          <c:showVal val="0"/>
          <c:showCatName val="0"/>
          <c:showSerName val="0"/>
          <c:showPercent val="0"/>
          <c:showBubbleSize val="0"/>
        </c:dLbls>
        <c:gapWidth val="219"/>
        <c:overlap val="-27"/>
        <c:axId val="461152056"/>
        <c:axId val="461154024"/>
      </c:barChart>
      <c:catAx>
        <c:axId val="461152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1154024"/>
        <c:crosses val="autoZero"/>
        <c:auto val="1"/>
        <c:lblAlgn val="ctr"/>
        <c:lblOffset val="100"/>
        <c:noMultiLvlLbl val="0"/>
      </c:catAx>
      <c:valAx>
        <c:axId val="461154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1152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Sheet1!$B$2:$B$10</c:f>
              <c:numCache>
                <c:formatCode>General</c:formatCode>
                <c:ptCount val="9"/>
                <c:pt idx="0">
                  <c:v>8295</c:v>
                </c:pt>
                <c:pt idx="1">
                  <c:v>6537</c:v>
                </c:pt>
                <c:pt idx="2">
                  <c:v>7442</c:v>
                </c:pt>
                <c:pt idx="3">
                  <c:v>301</c:v>
                </c:pt>
                <c:pt idx="4">
                  <c:v>5714</c:v>
                </c:pt>
                <c:pt idx="5">
                  <c:v>12260</c:v>
                </c:pt>
                <c:pt idx="6">
                  <c:v>268</c:v>
                </c:pt>
                <c:pt idx="7">
                  <c:v>269</c:v>
                </c:pt>
                <c:pt idx="8">
                  <c:v>81</c:v>
                </c:pt>
              </c:numCache>
            </c:numRef>
          </c:val>
          <c:extLst>
            <c:ext xmlns:c16="http://schemas.microsoft.com/office/drawing/2014/chart" uri="{C3380CC4-5D6E-409C-BE32-E72D297353CC}">
              <c16:uniqueId val="{00000000-FE79-484A-814D-6D834D592115}"/>
            </c:ext>
          </c:extLst>
        </c:ser>
        <c:ser>
          <c:idx val="1"/>
          <c:order val="1"/>
          <c:tx>
            <c:strRef>
              <c:f>Sheet1!$C$1</c:f>
              <c:strCache>
                <c:ptCount val="1"/>
                <c:pt idx="0">
                  <c:v>Love</c:v>
                </c:pt>
              </c:strCache>
            </c:strRef>
          </c:tx>
          <c:spPr>
            <a:solidFill>
              <a:schemeClr val="accent2"/>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Sheet1!$C$2:$C$10</c:f>
              <c:numCache>
                <c:formatCode>General</c:formatCode>
                <c:ptCount val="9"/>
                <c:pt idx="0">
                  <c:v>395</c:v>
                </c:pt>
                <c:pt idx="1">
                  <c:v>475</c:v>
                </c:pt>
                <c:pt idx="2">
                  <c:v>595</c:v>
                </c:pt>
                <c:pt idx="3">
                  <c:v>22</c:v>
                </c:pt>
                <c:pt idx="4">
                  <c:v>328</c:v>
                </c:pt>
                <c:pt idx="5">
                  <c:v>802</c:v>
                </c:pt>
                <c:pt idx="6">
                  <c:v>14</c:v>
                </c:pt>
                <c:pt idx="7">
                  <c:v>18</c:v>
                </c:pt>
                <c:pt idx="8">
                  <c:v>13</c:v>
                </c:pt>
              </c:numCache>
            </c:numRef>
          </c:val>
          <c:extLst>
            <c:ext xmlns:c16="http://schemas.microsoft.com/office/drawing/2014/chart" uri="{C3380CC4-5D6E-409C-BE32-E72D297353CC}">
              <c16:uniqueId val="{00000001-FE79-484A-814D-6D834D592115}"/>
            </c:ext>
          </c:extLst>
        </c:ser>
        <c:ser>
          <c:idx val="2"/>
          <c:order val="2"/>
          <c:tx>
            <c:strRef>
              <c:f>Sheet1!$D$1</c:f>
              <c:strCache>
                <c:ptCount val="1"/>
                <c:pt idx="0">
                  <c:v>Haha</c:v>
                </c:pt>
              </c:strCache>
            </c:strRef>
          </c:tx>
          <c:spPr>
            <a:solidFill>
              <a:schemeClr val="accent3"/>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Sheet1!$D$2:$D$10</c:f>
              <c:numCache>
                <c:formatCode>General</c:formatCode>
                <c:ptCount val="9"/>
                <c:pt idx="0">
                  <c:v>27</c:v>
                </c:pt>
                <c:pt idx="1">
                  <c:v>285</c:v>
                </c:pt>
                <c:pt idx="2">
                  <c:v>20</c:v>
                </c:pt>
                <c:pt idx="3">
                  <c:v>0</c:v>
                </c:pt>
                <c:pt idx="4">
                  <c:v>1735</c:v>
                </c:pt>
                <c:pt idx="5">
                  <c:v>2797</c:v>
                </c:pt>
                <c:pt idx="6">
                  <c:v>1</c:v>
                </c:pt>
                <c:pt idx="7">
                  <c:v>5</c:v>
                </c:pt>
                <c:pt idx="8">
                  <c:v>3</c:v>
                </c:pt>
              </c:numCache>
            </c:numRef>
          </c:val>
          <c:extLst>
            <c:ext xmlns:c16="http://schemas.microsoft.com/office/drawing/2014/chart" uri="{C3380CC4-5D6E-409C-BE32-E72D297353CC}">
              <c16:uniqueId val="{00000002-FE79-484A-814D-6D834D592115}"/>
            </c:ext>
          </c:extLst>
        </c:ser>
        <c:ser>
          <c:idx val="3"/>
          <c:order val="3"/>
          <c:tx>
            <c:strRef>
              <c:f>Sheet1!$E$1</c:f>
              <c:strCache>
                <c:ptCount val="1"/>
                <c:pt idx="0">
                  <c:v>Wow</c:v>
                </c:pt>
              </c:strCache>
            </c:strRef>
          </c:tx>
          <c:spPr>
            <a:solidFill>
              <a:schemeClr val="accent4"/>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Sheet1!$E$2:$E$10</c:f>
              <c:numCache>
                <c:formatCode>General</c:formatCode>
                <c:ptCount val="9"/>
                <c:pt idx="0">
                  <c:v>64</c:v>
                </c:pt>
                <c:pt idx="1">
                  <c:v>67</c:v>
                </c:pt>
                <c:pt idx="2">
                  <c:v>51</c:v>
                </c:pt>
                <c:pt idx="3">
                  <c:v>3</c:v>
                </c:pt>
                <c:pt idx="4">
                  <c:v>139</c:v>
                </c:pt>
                <c:pt idx="5">
                  <c:v>171</c:v>
                </c:pt>
                <c:pt idx="6">
                  <c:v>2</c:v>
                </c:pt>
                <c:pt idx="7">
                  <c:v>1</c:v>
                </c:pt>
                <c:pt idx="8">
                  <c:v>0</c:v>
                </c:pt>
              </c:numCache>
            </c:numRef>
          </c:val>
          <c:extLst>
            <c:ext xmlns:c16="http://schemas.microsoft.com/office/drawing/2014/chart" uri="{C3380CC4-5D6E-409C-BE32-E72D297353CC}">
              <c16:uniqueId val="{00000003-FE79-484A-814D-6D834D592115}"/>
            </c:ext>
          </c:extLst>
        </c:ser>
        <c:ser>
          <c:idx val="4"/>
          <c:order val="4"/>
          <c:tx>
            <c:strRef>
              <c:f>Sheet1!$F$1</c:f>
              <c:strCache>
                <c:ptCount val="1"/>
                <c:pt idx="0">
                  <c:v>Sad</c:v>
                </c:pt>
              </c:strCache>
            </c:strRef>
          </c:tx>
          <c:spPr>
            <a:solidFill>
              <a:schemeClr val="accent5"/>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Sheet1!$F$2:$F$10</c:f>
              <c:numCache>
                <c:formatCode>General</c:formatCode>
                <c:ptCount val="9"/>
                <c:pt idx="0">
                  <c:v>0</c:v>
                </c:pt>
                <c:pt idx="1">
                  <c:v>8</c:v>
                </c:pt>
                <c:pt idx="2">
                  <c:v>4</c:v>
                </c:pt>
                <c:pt idx="3">
                  <c:v>0</c:v>
                </c:pt>
                <c:pt idx="4">
                  <c:v>92</c:v>
                </c:pt>
                <c:pt idx="5">
                  <c:v>3</c:v>
                </c:pt>
                <c:pt idx="6">
                  <c:v>0</c:v>
                </c:pt>
                <c:pt idx="7">
                  <c:v>0</c:v>
                </c:pt>
                <c:pt idx="8">
                  <c:v>0</c:v>
                </c:pt>
              </c:numCache>
            </c:numRef>
          </c:val>
          <c:extLst>
            <c:ext xmlns:c16="http://schemas.microsoft.com/office/drawing/2014/chart" uri="{C3380CC4-5D6E-409C-BE32-E72D297353CC}">
              <c16:uniqueId val="{00000004-FE79-484A-814D-6D834D592115}"/>
            </c:ext>
          </c:extLst>
        </c:ser>
        <c:ser>
          <c:idx val="5"/>
          <c:order val="5"/>
          <c:tx>
            <c:strRef>
              <c:f>Sheet1!$G$1</c:f>
              <c:strCache>
                <c:ptCount val="1"/>
                <c:pt idx="0">
                  <c:v>Angry</c:v>
                </c:pt>
              </c:strCache>
            </c:strRef>
          </c:tx>
          <c:spPr>
            <a:solidFill>
              <a:schemeClr val="accent6"/>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Sheet1!$G$2:$G$10</c:f>
              <c:numCache>
                <c:formatCode>General</c:formatCode>
                <c:ptCount val="9"/>
                <c:pt idx="0">
                  <c:v>10</c:v>
                </c:pt>
                <c:pt idx="1">
                  <c:v>30</c:v>
                </c:pt>
                <c:pt idx="2">
                  <c:v>5</c:v>
                </c:pt>
                <c:pt idx="3">
                  <c:v>5</c:v>
                </c:pt>
                <c:pt idx="4">
                  <c:v>29</c:v>
                </c:pt>
                <c:pt idx="5">
                  <c:v>6</c:v>
                </c:pt>
                <c:pt idx="6">
                  <c:v>1</c:v>
                </c:pt>
                <c:pt idx="7">
                  <c:v>0</c:v>
                </c:pt>
                <c:pt idx="8">
                  <c:v>0</c:v>
                </c:pt>
              </c:numCache>
            </c:numRef>
          </c:val>
          <c:extLst>
            <c:ext xmlns:c16="http://schemas.microsoft.com/office/drawing/2014/chart" uri="{C3380CC4-5D6E-409C-BE32-E72D297353CC}">
              <c16:uniqueId val="{00000005-FE79-484A-814D-6D834D592115}"/>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Sheet1!$H$2:$H$10</c:f>
              <c:numCache>
                <c:formatCode>General</c:formatCode>
                <c:ptCount val="9"/>
                <c:pt idx="0">
                  <c:v>7051</c:v>
                </c:pt>
                <c:pt idx="1">
                  <c:v>2186</c:v>
                </c:pt>
                <c:pt idx="2">
                  <c:v>1391</c:v>
                </c:pt>
                <c:pt idx="3">
                  <c:v>97</c:v>
                </c:pt>
                <c:pt idx="4">
                  <c:v>1324</c:v>
                </c:pt>
                <c:pt idx="5">
                  <c:v>2003</c:v>
                </c:pt>
                <c:pt idx="6">
                  <c:v>54</c:v>
                </c:pt>
                <c:pt idx="7">
                  <c:v>38</c:v>
                </c:pt>
                <c:pt idx="8">
                  <c:v>19</c:v>
                </c:pt>
              </c:numCache>
            </c:numRef>
          </c:val>
          <c:extLst>
            <c:ext xmlns:c16="http://schemas.microsoft.com/office/drawing/2014/chart" uri="{C3380CC4-5D6E-409C-BE32-E72D297353CC}">
              <c16:uniqueId val="{00000006-FE79-484A-814D-6D834D592115}"/>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Sheet1!$I$2:$I$10</c:f>
              <c:numCache>
                <c:formatCode>General</c:formatCode>
                <c:ptCount val="9"/>
                <c:pt idx="0">
                  <c:v>1605</c:v>
                </c:pt>
                <c:pt idx="1">
                  <c:v>1775</c:v>
                </c:pt>
                <c:pt idx="2">
                  <c:v>1335</c:v>
                </c:pt>
                <c:pt idx="3">
                  <c:v>90</c:v>
                </c:pt>
                <c:pt idx="4">
                  <c:v>2127</c:v>
                </c:pt>
                <c:pt idx="5">
                  <c:v>3989</c:v>
                </c:pt>
                <c:pt idx="6">
                  <c:v>34</c:v>
                </c:pt>
                <c:pt idx="7">
                  <c:v>51</c:v>
                </c:pt>
                <c:pt idx="8">
                  <c:v>10</c:v>
                </c:pt>
              </c:numCache>
            </c:numRef>
          </c:val>
          <c:extLst>
            <c:ext xmlns:c16="http://schemas.microsoft.com/office/drawing/2014/chart" uri="{C3380CC4-5D6E-409C-BE32-E72D297353CC}">
              <c16:uniqueId val="{00000007-FE79-484A-814D-6D834D592115}"/>
            </c:ext>
          </c:extLst>
        </c:ser>
        <c:dLbls>
          <c:showLegendKey val="0"/>
          <c:showVal val="0"/>
          <c:showCatName val="0"/>
          <c:showSerName val="0"/>
          <c:showPercent val="0"/>
          <c:showBubbleSize val="0"/>
        </c:dLbls>
        <c:gapWidth val="150"/>
        <c:overlap val="100"/>
        <c:axId val="518537216"/>
        <c:axId val="518533936"/>
      </c:barChart>
      <c:catAx>
        <c:axId val="518537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533936"/>
        <c:crosses val="autoZero"/>
        <c:auto val="1"/>
        <c:lblAlgn val="ctr"/>
        <c:lblOffset val="100"/>
        <c:noMultiLvlLbl val="0"/>
      </c:catAx>
      <c:valAx>
        <c:axId val="5185339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537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Sheet1!$B$2:$B$10</c:f>
              <c:numCache>
                <c:formatCode>General</c:formatCode>
                <c:ptCount val="9"/>
                <c:pt idx="0">
                  <c:v>2</c:v>
                </c:pt>
                <c:pt idx="1">
                  <c:v>0</c:v>
                </c:pt>
                <c:pt idx="2">
                  <c:v>4</c:v>
                </c:pt>
                <c:pt idx="3">
                  <c:v>3</c:v>
                </c:pt>
                <c:pt idx="4">
                  <c:v>3</c:v>
                </c:pt>
                <c:pt idx="5">
                  <c:v>0</c:v>
                </c:pt>
                <c:pt idx="6">
                  <c:v>1</c:v>
                </c:pt>
                <c:pt idx="7">
                  <c:v>1</c:v>
                </c:pt>
                <c:pt idx="8">
                  <c:v>1</c:v>
                </c:pt>
              </c:numCache>
            </c:numRef>
          </c:val>
          <c:extLst>
            <c:ext xmlns:c16="http://schemas.microsoft.com/office/drawing/2014/chart" uri="{C3380CC4-5D6E-409C-BE32-E72D297353CC}">
              <c16:uniqueId val="{00000000-5FB8-45D7-BF53-A581A1E8097B}"/>
            </c:ext>
          </c:extLst>
        </c:ser>
        <c:ser>
          <c:idx val="1"/>
          <c:order val="1"/>
          <c:tx>
            <c:strRef>
              <c:f>Sheet1!$C$1</c:f>
              <c:strCache>
                <c:ptCount val="1"/>
                <c:pt idx="0">
                  <c:v>Photo</c:v>
                </c:pt>
              </c:strCache>
            </c:strRef>
          </c:tx>
          <c:spPr>
            <a:solidFill>
              <a:schemeClr val="accent2"/>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Sheet1!$C$2:$C$10</c:f>
              <c:numCache>
                <c:formatCode>General</c:formatCode>
                <c:ptCount val="9"/>
                <c:pt idx="0">
                  <c:v>5</c:v>
                </c:pt>
                <c:pt idx="1">
                  <c:v>5</c:v>
                </c:pt>
                <c:pt idx="2">
                  <c:v>9</c:v>
                </c:pt>
                <c:pt idx="3">
                  <c:v>5</c:v>
                </c:pt>
                <c:pt idx="4">
                  <c:v>10</c:v>
                </c:pt>
                <c:pt idx="5">
                  <c:v>11</c:v>
                </c:pt>
                <c:pt idx="6">
                  <c:v>6</c:v>
                </c:pt>
                <c:pt idx="7">
                  <c:v>10</c:v>
                </c:pt>
                <c:pt idx="8">
                  <c:v>3</c:v>
                </c:pt>
              </c:numCache>
            </c:numRef>
          </c:val>
          <c:extLst>
            <c:ext xmlns:c16="http://schemas.microsoft.com/office/drawing/2014/chart" uri="{C3380CC4-5D6E-409C-BE32-E72D297353CC}">
              <c16:uniqueId val="{00000001-5FB8-45D7-BF53-A581A1E8097B}"/>
            </c:ext>
          </c:extLst>
        </c:ser>
        <c:ser>
          <c:idx val="2"/>
          <c:order val="2"/>
          <c:tx>
            <c:strRef>
              <c:f>Sheet1!$D$1</c:f>
              <c:strCache>
                <c:ptCount val="1"/>
                <c:pt idx="0">
                  <c:v>Video</c:v>
                </c:pt>
              </c:strCache>
            </c:strRef>
          </c:tx>
          <c:spPr>
            <a:solidFill>
              <a:schemeClr val="accent3"/>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Sheet1!$D$2:$D$10</c:f>
              <c:numCache>
                <c:formatCode>General</c:formatCode>
                <c:ptCount val="9"/>
                <c:pt idx="0">
                  <c:v>21</c:v>
                </c:pt>
                <c:pt idx="1">
                  <c:v>15</c:v>
                </c:pt>
                <c:pt idx="2">
                  <c:v>11</c:v>
                </c:pt>
                <c:pt idx="3">
                  <c:v>6</c:v>
                </c:pt>
                <c:pt idx="4">
                  <c:v>2</c:v>
                </c:pt>
                <c:pt idx="5">
                  <c:v>6</c:v>
                </c:pt>
                <c:pt idx="6">
                  <c:v>9</c:v>
                </c:pt>
                <c:pt idx="7">
                  <c:v>3</c:v>
                </c:pt>
                <c:pt idx="8">
                  <c:v>7</c:v>
                </c:pt>
              </c:numCache>
            </c:numRef>
          </c:val>
          <c:extLst>
            <c:ext xmlns:c16="http://schemas.microsoft.com/office/drawing/2014/chart" uri="{C3380CC4-5D6E-409C-BE32-E72D297353CC}">
              <c16:uniqueId val="{00000002-5FB8-45D7-BF53-A581A1E8097B}"/>
            </c:ext>
          </c:extLst>
        </c:ser>
        <c:ser>
          <c:idx val="3"/>
          <c:order val="3"/>
          <c:tx>
            <c:strRef>
              <c:f>Sheet1!$E$1</c:f>
              <c:strCache>
                <c:ptCount val="1"/>
                <c:pt idx="0">
                  <c:v>Live Video</c:v>
                </c:pt>
              </c:strCache>
            </c:strRef>
          </c:tx>
          <c:spPr>
            <a:solidFill>
              <a:schemeClr val="accent4"/>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Sheet1!$E$2:$E$10</c:f>
              <c:numCache>
                <c:formatCode>General</c:formatCode>
                <c:ptCount val="9"/>
                <c:pt idx="0">
                  <c:v>0</c:v>
                </c:pt>
                <c:pt idx="1">
                  <c:v>0</c:v>
                </c:pt>
                <c:pt idx="2">
                  <c:v>0</c:v>
                </c:pt>
                <c:pt idx="3">
                  <c:v>0</c:v>
                </c:pt>
                <c:pt idx="4">
                  <c:v>0</c:v>
                </c:pt>
                <c:pt idx="5">
                  <c:v>0</c:v>
                </c:pt>
                <c:pt idx="6">
                  <c:v>1</c:v>
                </c:pt>
                <c:pt idx="7">
                  <c:v>0</c:v>
                </c:pt>
                <c:pt idx="8">
                  <c:v>0</c:v>
                </c:pt>
              </c:numCache>
            </c:numRef>
          </c:val>
          <c:extLst>
            <c:ext xmlns:c16="http://schemas.microsoft.com/office/drawing/2014/chart" uri="{C3380CC4-5D6E-409C-BE32-E72D297353CC}">
              <c16:uniqueId val="{00000003-5FB8-45D7-BF53-A581A1E8097B}"/>
            </c:ext>
          </c:extLst>
        </c:ser>
        <c:ser>
          <c:idx val="4"/>
          <c:order val="4"/>
          <c:tx>
            <c:strRef>
              <c:f>Sheet1!$F$1</c:f>
              <c:strCache>
                <c:ptCount val="1"/>
                <c:pt idx="0">
                  <c:v>Status</c:v>
                </c:pt>
              </c:strCache>
            </c:strRef>
          </c:tx>
          <c:spPr>
            <a:solidFill>
              <a:schemeClr val="accent5"/>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Sheet1!$F$2:$F$10</c:f>
              <c:numCache>
                <c:formatCode>General</c:formatCode>
                <c:ptCount val="9"/>
                <c:pt idx="0">
                  <c:v>0</c:v>
                </c:pt>
                <c:pt idx="1">
                  <c:v>1</c:v>
                </c:pt>
                <c:pt idx="2">
                  <c:v>0</c:v>
                </c:pt>
                <c:pt idx="3">
                  <c:v>0</c:v>
                </c:pt>
                <c:pt idx="4">
                  <c:v>0</c:v>
                </c:pt>
                <c:pt idx="5">
                  <c:v>0</c:v>
                </c:pt>
                <c:pt idx="6">
                  <c:v>0</c:v>
                </c:pt>
                <c:pt idx="7">
                  <c:v>0</c:v>
                </c:pt>
                <c:pt idx="8">
                  <c:v>0</c:v>
                </c:pt>
              </c:numCache>
            </c:numRef>
          </c:val>
          <c:extLst>
            <c:ext xmlns:c16="http://schemas.microsoft.com/office/drawing/2014/chart" uri="{C3380CC4-5D6E-409C-BE32-E72D297353CC}">
              <c16:uniqueId val="{00000004-5FB8-45D7-BF53-A581A1E8097B}"/>
            </c:ext>
          </c:extLst>
        </c:ser>
        <c:dLbls>
          <c:showLegendKey val="0"/>
          <c:showVal val="0"/>
          <c:showCatName val="0"/>
          <c:showSerName val="0"/>
          <c:showPercent val="0"/>
          <c:showBubbleSize val="0"/>
        </c:dLbls>
        <c:gapWidth val="150"/>
        <c:overlap val="100"/>
        <c:axId val="518547712"/>
        <c:axId val="518545744"/>
      </c:barChart>
      <c:catAx>
        <c:axId val="51854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545744"/>
        <c:crosses val="autoZero"/>
        <c:auto val="1"/>
        <c:lblAlgn val="ctr"/>
        <c:lblOffset val="100"/>
        <c:noMultiLvlLbl val="0"/>
      </c:catAx>
      <c:valAx>
        <c:axId val="5185457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547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42B3A-2282-490D-852E-39234F3EADEC}"/>
              </a:ext>
            </a:extLst>
          </p:cNvPr>
          <p:cNvSpPr>
            <a:spLocks noGrp="1"/>
          </p:cNvSpPr>
          <p:nvPr>
            <p:ph type="ctrTitle"/>
          </p:nvPr>
        </p:nvSpPr>
        <p:spPr/>
        <p:txBody>
          <a:bodyPr/>
          <a:lstStyle/>
          <a:p>
            <a:r>
              <a:rPr lang="en-US"/>
              <a:t>Facebook</a:t>
            </a:r>
          </a:p>
        </p:txBody>
      </p:sp>
      <p:sp>
        <p:nvSpPr>
          <p:cNvPr id="3" name="Subtitle 2">
            <a:extLst>
              <a:ext uri="{FF2B5EF4-FFF2-40B4-BE49-F238E27FC236}">
                <a16:creationId xmlns:a16="http://schemas.microsoft.com/office/drawing/2014/main" id="{C3ADDBF9-6301-4D9F-AFB3-FB81D79FB03E}"/>
              </a:ext>
            </a:extLst>
          </p:cNvPr>
          <p:cNvSpPr>
            <a:spLocks noGrp="1"/>
          </p:cNvSpPr>
          <p:nvPr>
            <p:ph type="subTitle" idx="1"/>
          </p:nvPr>
        </p:nvSpPr>
        <p:spPr/>
        <p:txBody>
          <a:bodyPr/>
          <a:lstStyle/>
          <a:p>
            <a:r>
              <a:rPr lang="en-US"/>
              <a:t>Robert Bosch Power Tools GmbH</a:t>
            </a:r>
          </a:p>
        </p:txBody>
      </p:sp>
    </p:spTree>
    <p:extLst>
      <p:ext uri="{BB962C8B-B14F-4D97-AF65-F5344CB8AC3E}">
        <p14:creationId xmlns:p14="http://schemas.microsoft.com/office/powerpoint/2010/main" val="7103295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42C5E5-9A92-464E-A01F-131ADEC71C4B}"/>
              </a:ext>
            </a:extLst>
          </p:cNvPr>
          <p:cNvSpPr>
            <a:spLocks noGrp="1"/>
          </p:cNvSpPr>
          <p:nvPr>
            <p:ph type="title"/>
          </p:nvPr>
        </p:nvSpPr>
        <p:spPr/>
        <p:txBody>
          <a:bodyPr/>
          <a:lstStyle/>
          <a:p>
            <a:r>
              <a:rPr lang="en-US"/>
              <a:t>Facebook Key Metrics Table | HG-France</a:t>
            </a:r>
          </a:p>
        </p:txBody>
      </p:sp>
      <p:graphicFrame>
        <p:nvGraphicFramePr>
          <p:cNvPr id="5" name="Table Placeholder 4">
            <a:extLst>
              <a:ext uri="{FF2B5EF4-FFF2-40B4-BE49-F238E27FC236}">
                <a16:creationId xmlns:a16="http://schemas.microsoft.com/office/drawing/2014/main" id="{2C6F1A7C-1D81-4020-9DEC-F900C705C72E}"/>
              </a:ext>
            </a:extLst>
          </p:cNvPr>
          <p:cNvGraphicFramePr>
            <a:graphicFrameLocks noGrp="1"/>
          </p:cNvGraphicFramePr>
          <p:nvPr>
            <p:ph type="tbl" sz="quarter" idx="13"/>
            <p:extLst>
              <p:ext uri="{D42A27DB-BD31-4B8C-83A1-F6EECF244321}">
                <p14:modId xmlns:p14="http://schemas.microsoft.com/office/powerpoint/2010/main" val="12217110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3748109842"/>
                    </a:ext>
                  </a:extLst>
                </a:gridCol>
                <a:gridCol w="263347">
                  <a:extLst>
                    <a:ext uri="{9D8B030D-6E8A-4147-A177-3AD203B41FA5}">
                      <a16:colId xmlns:a16="http://schemas.microsoft.com/office/drawing/2014/main" val="3207886332"/>
                    </a:ext>
                  </a:extLst>
                </a:gridCol>
                <a:gridCol w="263347">
                  <a:extLst>
                    <a:ext uri="{9D8B030D-6E8A-4147-A177-3AD203B41FA5}">
                      <a16:colId xmlns:a16="http://schemas.microsoft.com/office/drawing/2014/main" val="930668455"/>
                    </a:ext>
                  </a:extLst>
                </a:gridCol>
                <a:gridCol w="263347">
                  <a:extLst>
                    <a:ext uri="{9D8B030D-6E8A-4147-A177-3AD203B41FA5}">
                      <a16:colId xmlns:a16="http://schemas.microsoft.com/office/drawing/2014/main" val="156018221"/>
                    </a:ext>
                  </a:extLst>
                </a:gridCol>
                <a:gridCol w="263347">
                  <a:extLst>
                    <a:ext uri="{9D8B030D-6E8A-4147-A177-3AD203B41FA5}">
                      <a16:colId xmlns:a16="http://schemas.microsoft.com/office/drawing/2014/main" val="1921586742"/>
                    </a:ext>
                  </a:extLst>
                </a:gridCol>
                <a:gridCol w="263347">
                  <a:extLst>
                    <a:ext uri="{9D8B030D-6E8A-4147-A177-3AD203B41FA5}">
                      <a16:colId xmlns:a16="http://schemas.microsoft.com/office/drawing/2014/main" val="562714239"/>
                    </a:ext>
                  </a:extLst>
                </a:gridCol>
                <a:gridCol w="263347">
                  <a:extLst>
                    <a:ext uri="{9D8B030D-6E8A-4147-A177-3AD203B41FA5}">
                      <a16:colId xmlns:a16="http://schemas.microsoft.com/office/drawing/2014/main" val="1821819176"/>
                    </a:ext>
                  </a:extLst>
                </a:gridCol>
                <a:gridCol w="263347">
                  <a:extLst>
                    <a:ext uri="{9D8B030D-6E8A-4147-A177-3AD203B41FA5}">
                      <a16:colId xmlns:a16="http://schemas.microsoft.com/office/drawing/2014/main" val="4070816037"/>
                    </a:ext>
                  </a:extLst>
                </a:gridCol>
                <a:gridCol w="263347">
                  <a:extLst>
                    <a:ext uri="{9D8B030D-6E8A-4147-A177-3AD203B41FA5}">
                      <a16:colId xmlns:a16="http://schemas.microsoft.com/office/drawing/2014/main" val="2303853372"/>
                    </a:ext>
                  </a:extLst>
                </a:gridCol>
                <a:gridCol w="263347">
                  <a:extLst>
                    <a:ext uri="{9D8B030D-6E8A-4147-A177-3AD203B41FA5}">
                      <a16:colId xmlns:a16="http://schemas.microsoft.com/office/drawing/2014/main" val="463478710"/>
                    </a:ext>
                  </a:extLst>
                </a:gridCol>
                <a:gridCol w="263347">
                  <a:extLst>
                    <a:ext uri="{9D8B030D-6E8A-4147-A177-3AD203B41FA5}">
                      <a16:colId xmlns:a16="http://schemas.microsoft.com/office/drawing/2014/main" val="2411306096"/>
                    </a:ext>
                  </a:extLst>
                </a:gridCol>
                <a:gridCol w="263347">
                  <a:extLst>
                    <a:ext uri="{9D8B030D-6E8A-4147-A177-3AD203B41FA5}">
                      <a16:colId xmlns:a16="http://schemas.microsoft.com/office/drawing/2014/main" val="3220616140"/>
                    </a:ext>
                  </a:extLst>
                </a:gridCol>
                <a:gridCol w="263347">
                  <a:extLst>
                    <a:ext uri="{9D8B030D-6E8A-4147-A177-3AD203B41FA5}">
                      <a16:colId xmlns:a16="http://schemas.microsoft.com/office/drawing/2014/main" val="2114209650"/>
                    </a:ext>
                  </a:extLst>
                </a:gridCol>
                <a:gridCol w="263347">
                  <a:extLst>
                    <a:ext uri="{9D8B030D-6E8A-4147-A177-3AD203B41FA5}">
                      <a16:colId xmlns:a16="http://schemas.microsoft.com/office/drawing/2014/main" val="1465247515"/>
                    </a:ext>
                  </a:extLst>
                </a:gridCol>
                <a:gridCol w="263347">
                  <a:extLst>
                    <a:ext uri="{9D8B030D-6E8A-4147-A177-3AD203B41FA5}">
                      <a16:colId xmlns:a16="http://schemas.microsoft.com/office/drawing/2014/main" val="2038057629"/>
                    </a:ext>
                  </a:extLst>
                </a:gridCol>
                <a:gridCol w="263347">
                  <a:extLst>
                    <a:ext uri="{9D8B030D-6E8A-4147-A177-3AD203B41FA5}">
                      <a16:colId xmlns:a16="http://schemas.microsoft.com/office/drawing/2014/main" val="4132998748"/>
                    </a:ext>
                  </a:extLst>
                </a:gridCol>
                <a:gridCol w="263347">
                  <a:extLst>
                    <a:ext uri="{9D8B030D-6E8A-4147-A177-3AD203B41FA5}">
                      <a16:colId xmlns:a16="http://schemas.microsoft.com/office/drawing/2014/main" val="1432332233"/>
                    </a:ext>
                  </a:extLst>
                </a:gridCol>
                <a:gridCol w="263347">
                  <a:extLst>
                    <a:ext uri="{9D8B030D-6E8A-4147-A177-3AD203B41FA5}">
                      <a16:colId xmlns:a16="http://schemas.microsoft.com/office/drawing/2014/main" val="1153624159"/>
                    </a:ext>
                  </a:extLst>
                </a:gridCol>
                <a:gridCol w="263347">
                  <a:extLst>
                    <a:ext uri="{9D8B030D-6E8A-4147-A177-3AD203B41FA5}">
                      <a16:colId xmlns:a16="http://schemas.microsoft.com/office/drawing/2014/main" val="3531842616"/>
                    </a:ext>
                  </a:extLst>
                </a:gridCol>
                <a:gridCol w="263347">
                  <a:extLst>
                    <a:ext uri="{9D8B030D-6E8A-4147-A177-3AD203B41FA5}">
                      <a16:colId xmlns:a16="http://schemas.microsoft.com/office/drawing/2014/main" val="2044326058"/>
                    </a:ext>
                  </a:extLst>
                </a:gridCol>
                <a:gridCol w="263347">
                  <a:extLst>
                    <a:ext uri="{9D8B030D-6E8A-4147-A177-3AD203B41FA5}">
                      <a16:colId xmlns:a16="http://schemas.microsoft.com/office/drawing/2014/main" val="2264076141"/>
                    </a:ext>
                  </a:extLst>
                </a:gridCol>
                <a:gridCol w="263347">
                  <a:extLst>
                    <a:ext uri="{9D8B030D-6E8A-4147-A177-3AD203B41FA5}">
                      <a16:colId xmlns:a16="http://schemas.microsoft.com/office/drawing/2014/main" val="3922594504"/>
                    </a:ext>
                  </a:extLst>
                </a:gridCol>
                <a:gridCol w="263347">
                  <a:extLst>
                    <a:ext uri="{9D8B030D-6E8A-4147-A177-3AD203B41FA5}">
                      <a16:colId xmlns:a16="http://schemas.microsoft.com/office/drawing/2014/main" val="3151589056"/>
                    </a:ext>
                  </a:extLst>
                </a:gridCol>
                <a:gridCol w="263347">
                  <a:extLst>
                    <a:ext uri="{9D8B030D-6E8A-4147-A177-3AD203B41FA5}">
                      <a16:colId xmlns:a16="http://schemas.microsoft.com/office/drawing/2014/main" val="2422319299"/>
                    </a:ext>
                  </a:extLst>
                </a:gridCol>
                <a:gridCol w="263347">
                  <a:extLst>
                    <a:ext uri="{9D8B030D-6E8A-4147-A177-3AD203B41FA5}">
                      <a16:colId xmlns:a16="http://schemas.microsoft.com/office/drawing/2014/main" val="1727237425"/>
                    </a:ext>
                  </a:extLst>
                </a:gridCol>
                <a:gridCol w="263347">
                  <a:extLst>
                    <a:ext uri="{9D8B030D-6E8A-4147-A177-3AD203B41FA5}">
                      <a16:colId xmlns:a16="http://schemas.microsoft.com/office/drawing/2014/main" val="2306779495"/>
                    </a:ext>
                  </a:extLst>
                </a:gridCol>
                <a:gridCol w="263347">
                  <a:extLst>
                    <a:ext uri="{9D8B030D-6E8A-4147-A177-3AD203B41FA5}">
                      <a16:colId xmlns:a16="http://schemas.microsoft.com/office/drawing/2014/main" val="3553503014"/>
                    </a:ext>
                  </a:extLst>
                </a:gridCol>
                <a:gridCol w="263347">
                  <a:extLst>
                    <a:ext uri="{9D8B030D-6E8A-4147-A177-3AD203B41FA5}">
                      <a16:colId xmlns:a16="http://schemas.microsoft.com/office/drawing/2014/main" val="3907015705"/>
                    </a:ext>
                  </a:extLst>
                </a:gridCol>
                <a:gridCol w="263347">
                  <a:extLst>
                    <a:ext uri="{9D8B030D-6E8A-4147-A177-3AD203B41FA5}">
                      <a16:colId xmlns:a16="http://schemas.microsoft.com/office/drawing/2014/main" val="2841253522"/>
                    </a:ext>
                  </a:extLst>
                </a:gridCol>
                <a:gridCol w="263347">
                  <a:extLst>
                    <a:ext uri="{9D8B030D-6E8A-4147-A177-3AD203B41FA5}">
                      <a16:colId xmlns:a16="http://schemas.microsoft.com/office/drawing/2014/main" val="3674910266"/>
                    </a:ext>
                  </a:extLst>
                </a:gridCol>
                <a:gridCol w="263347">
                  <a:extLst>
                    <a:ext uri="{9D8B030D-6E8A-4147-A177-3AD203B41FA5}">
                      <a16:colId xmlns:a16="http://schemas.microsoft.com/office/drawing/2014/main" val="37972006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Fan Adds</a:t>
                      </a:r>
                    </a:p>
                  </a:txBody>
                  <a:tcPr/>
                </a:tc>
                <a:tc>
                  <a:txBody>
                    <a:bodyPr/>
                    <a:lstStyle/>
                    <a:p>
                      <a:r>
                        <a:rPr lang="en-US" sz="1000"/>
                        <a:t>Fan Removes</a:t>
                      </a:r>
                    </a:p>
                  </a:txBody>
                  <a:tcPr/>
                </a:tc>
                <a:tc>
                  <a:txBody>
                    <a:bodyPr/>
                    <a:lstStyle/>
                    <a:p>
                      <a:r>
                        <a:rPr lang="en-US" sz="1000"/>
                        <a:t>Avg. Fans Online</a:t>
                      </a:r>
                    </a:p>
                  </a:txBody>
                  <a:tcPr/>
                </a:tc>
                <a:tc>
                  <a:txBody>
                    <a:bodyPr/>
                    <a:lstStyle/>
                    <a:p>
                      <a:r>
                        <a:rPr lang="en-US" sz="1000"/>
                        <a:t>Page Impressions</a:t>
                      </a:r>
                    </a:p>
                  </a:txBody>
                  <a:tcPr/>
                </a:tc>
                <a:tc>
                  <a:txBody>
                    <a:bodyPr/>
                    <a:lstStyle/>
                    <a:p>
                      <a:r>
                        <a:rPr lang="en-US" sz="1000"/>
                        <a:t>Page Impressions Paid</a:t>
                      </a:r>
                    </a:p>
                  </a:txBody>
                  <a:tcPr/>
                </a:tc>
                <a:tc>
                  <a:txBody>
                    <a:bodyPr/>
                    <a:lstStyle/>
                    <a:p>
                      <a:r>
                        <a:rPr lang="en-US" sz="1000"/>
                        <a:t>Page Impressions Organic</a:t>
                      </a:r>
                    </a:p>
                  </a:txBody>
                  <a:tcPr/>
                </a:tc>
                <a:tc>
                  <a:txBody>
                    <a:bodyPr/>
                    <a:lstStyle/>
                    <a:p>
                      <a:r>
                        <a:rPr lang="en-US" sz="1000"/>
                        <a:t>Post Virality</a:t>
                      </a:r>
                    </a:p>
                  </a:txBody>
                  <a:tcPr/>
                </a:tc>
                <a:tc>
                  <a:txBody>
                    <a:bodyPr/>
                    <a:lstStyle/>
                    <a:p>
                      <a:r>
                        <a:rPr lang="en-US" sz="1000"/>
                        <a:t>Video Views</a:t>
                      </a:r>
                    </a:p>
                  </a:txBody>
                  <a:tcPr/>
                </a:tc>
                <a:tc>
                  <a:txBody>
                    <a:bodyPr/>
                    <a:lstStyle/>
                    <a:p>
                      <a:r>
                        <a:rPr lang="en-US" sz="1000"/>
                        <a:t>View Time [minutes]</a:t>
                      </a:r>
                    </a:p>
                  </a:txBody>
                  <a:tcPr/>
                </a:tc>
                <a:tc>
                  <a:txBody>
                    <a:bodyPr/>
                    <a:lstStyle/>
                    <a:p>
                      <a:r>
                        <a:rPr lang="en-US" sz="1000"/>
                        <a:t>Website Clicks</a:t>
                      </a:r>
                    </a:p>
                  </a:txBody>
                  <a:tcPr/>
                </a:tc>
                <a:tc>
                  <a:txBody>
                    <a:bodyPr/>
                    <a:lstStyle/>
                    <a:p>
                      <a:r>
                        <a:rPr lang="en-US" sz="1000"/>
                        <a:t>CTA Clicks</a:t>
                      </a:r>
                    </a:p>
                  </a:txBody>
                  <a:tcPr/>
                </a:tc>
                <a:tc>
                  <a:txBody>
                    <a:bodyPr/>
                    <a:lstStyle/>
                    <a:p>
                      <a:r>
                        <a:rPr lang="en-US" sz="1000"/>
                        <a:t>Page Consumptions</a:t>
                      </a:r>
                    </a:p>
                  </a:txBody>
                  <a:tcPr/>
                </a:tc>
                <a:tc>
                  <a:txBody>
                    <a:bodyPr/>
                    <a:lstStyle/>
                    <a:p>
                      <a:r>
                        <a:rPr lang="en-US" sz="1000"/>
                        <a:t>Link Clicks</a:t>
                      </a:r>
                    </a:p>
                  </a:txBody>
                  <a:tcPr/>
                </a:tc>
                <a:tc>
                  <a:txBody>
                    <a:bodyPr/>
                    <a:lstStyle/>
                    <a:p>
                      <a:r>
                        <a:rPr lang="en-US" sz="1000"/>
                        <a:t>Photo Views</a:t>
                      </a:r>
                    </a:p>
                  </a:txBody>
                  <a:tcPr/>
                </a:tc>
                <a:tc>
                  <a:txBody>
                    <a:bodyPr/>
                    <a:lstStyle/>
                    <a:p>
                      <a:r>
                        <a:rPr lang="en-US" sz="1000"/>
                        <a:t>Video Play</a:t>
                      </a:r>
                    </a:p>
                  </a:txBody>
                  <a:tcPr/>
                </a:tc>
                <a:tc>
                  <a:txBody>
                    <a:bodyPr/>
                    <a:lstStyle/>
                    <a:p>
                      <a:r>
                        <a:rPr lang="en-US" sz="1000"/>
                        <a:t>Other clicks</a:t>
                      </a:r>
                    </a:p>
                  </a:txBody>
                  <a:tcPr/>
                </a:tc>
                <a:tc>
                  <a:txBody>
                    <a:bodyPr/>
                    <a:lstStyle/>
                    <a:p>
                      <a:r>
                        <a:rPr lang="en-US" sz="1000"/>
                        <a:t>Page Place Checkins</a:t>
                      </a:r>
                    </a:p>
                  </a:txBody>
                  <a:tcPr/>
                </a:tc>
                <a:tc>
                  <a:txBody>
                    <a:bodyPr/>
                    <a:lstStyle/>
                    <a:p>
                      <a:r>
                        <a:rPr lang="en-US" sz="1000"/>
                        <a:t>Positive Feedback</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Event Responses</a:t>
                      </a:r>
                    </a:p>
                  </a:txBody>
                  <a:tcPr/>
                </a:tc>
                <a:tc>
                  <a:txBody>
                    <a:bodyPr/>
                    <a:lstStyle/>
                    <a:p>
                      <a:r>
                        <a:rPr lang="en-US" sz="1000"/>
                        <a:t>Offer Claims</a:t>
                      </a:r>
                    </a:p>
                  </a:txBody>
                  <a:tcPr/>
                </a:tc>
                <a:tc>
                  <a:txBody>
                    <a:bodyPr/>
                    <a:lstStyle/>
                    <a:p>
                      <a:r>
                        <a:rPr lang="en-US" sz="1000"/>
                        <a:t>Negative Feedback</a:t>
                      </a:r>
                    </a:p>
                  </a:txBody>
                  <a:tcPr/>
                </a:tc>
                <a:tc>
                  <a:txBody>
                    <a:bodyPr/>
                    <a:lstStyle/>
                    <a:p>
                      <a:r>
                        <a:rPr lang="en-US" sz="1000"/>
                        <a:t>Hide Clicks</a:t>
                      </a:r>
                    </a:p>
                  </a:txBody>
                  <a:tcPr/>
                </a:tc>
                <a:tc>
                  <a:txBody>
                    <a:bodyPr/>
                    <a:lstStyle/>
                    <a:p>
                      <a:r>
                        <a:rPr lang="en-US" sz="1000"/>
                        <a:t>Hide All Clicks</a:t>
                      </a:r>
                    </a:p>
                  </a:txBody>
                  <a:tcPr/>
                </a:tc>
                <a:tc>
                  <a:txBody>
                    <a:bodyPr/>
                    <a:lstStyle/>
                    <a:p>
                      <a:r>
                        <a:rPr lang="en-US" sz="1000"/>
                        <a:t>Unlike Page Clicks</a:t>
                      </a:r>
                    </a:p>
                  </a:txBody>
                  <a:tcPr/>
                </a:tc>
                <a:tc>
                  <a:txBody>
                    <a:bodyPr/>
                    <a:lstStyle/>
                    <a:p>
                      <a:r>
                        <a:rPr lang="en-US" sz="1000"/>
                        <a:t>Report Spam Clicks</a:t>
                      </a:r>
                    </a:p>
                  </a:txBody>
                  <a:tcPr/>
                </a:tc>
                <a:extLst>
                  <a:ext uri="{0D108BD9-81ED-4DB2-BD59-A6C34878D82A}">
                    <a16:rowId xmlns:a16="http://schemas.microsoft.com/office/drawing/2014/main" val="1076027870"/>
                  </a:ext>
                </a:extLst>
              </a:tr>
              <a:tr h="370840">
                <a:tc>
                  <a:txBody>
                    <a:bodyPr/>
                    <a:lstStyle/>
                    <a:p>
                      <a:r>
                        <a:rPr lang="en-US" sz="1000"/>
                        <a:t>Bosch Bricolage &amp; Jardinage France</a:t>
                      </a:r>
                    </a:p>
                  </a:txBody>
                  <a:tcPr/>
                </a:tc>
                <a:tc>
                  <a:txBody>
                    <a:bodyPr/>
                    <a:lstStyle/>
                    <a:p>
                      <a:r>
                        <a:rPr lang="en-US" sz="1000"/>
                        <a:t>258441</a:t>
                      </a:r>
                    </a:p>
                  </a:txBody>
                  <a:tcPr/>
                </a:tc>
                <a:tc>
                  <a:txBody>
                    <a:bodyPr/>
                    <a:lstStyle/>
                    <a:p>
                      <a:r>
                        <a:rPr lang="en-US" sz="1000"/>
                        <a:t>-422</a:t>
                      </a:r>
                    </a:p>
                  </a:txBody>
                  <a:tcPr/>
                </a:tc>
                <a:tc>
                  <a:txBody>
                    <a:bodyPr/>
                    <a:lstStyle/>
                    <a:p>
                      <a:r>
                        <a:rPr lang="en-US" sz="1000"/>
                        <a:t>411</a:t>
                      </a:r>
                    </a:p>
                  </a:txBody>
                  <a:tcPr/>
                </a:tc>
                <a:tc>
                  <a:txBody>
                    <a:bodyPr/>
                    <a:lstStyle/>
                    <a:p>
                      <a:r>
                        <a:rPr lang="en-US" sz="1000"/>
                        <a:t>707</a:t>
                      </a:r>
                    </a:p>
                  </a:txBody>
                  <a:tcPr/>
                </a:tc>
                <a:tc>
                  <a:txBody>
                    <a:bodyPr/>
                    <a:lstStyle/>
                    <a:p>
                      <a:r>
                        <a:rPr lang="en-US" sz="1000"/>
                        <a:t>186279.83333333</a:t>
                      </a:r>
                    </a:p>
                  </a:txBody>
                  <a:tcPr/>
                </a:tc>
                <a:tc>
                  <a:txBody>
                    <a:bodyPr/>
                    <a:lstStyle/>
                    <a:p>
                      <a:r>
                        <a:rPr lang="en-US" sz="1000"/>
                        <a:t>306633</a:t>
                      </a:r>
                    </a:p>
                  </a:txBody>
                  <a:tcPr/>
                </a:tc>
                <a:tc>
                  <a:txBody>
                    <a:bodyPr/>
                    <a:lstStyle/>
                    <a:p>
                      <a:r>
                        <a:rPr lang="en-US" sz="1000"/>
                        <a:t>165444</a:t>
                      </a:r>
                    </a:p>
                  </a:txBody>
                  <a:tcPr/>
                </a:tc>
                <a:tc>
                  <a:txBody>
                    <a:bodyPr/>
                    <a:lstStyle/>
                    <a:p>
                      <a:r>
                        <a:rPr lang="en-US" sz="1000"/>
                        <a:t>141189</a:t>
                      </a:r>
                    </a:p>
                  </a:txBody>
                  <a:tcPr/>
                </a:tc>
                <a:tc>
                  <a:txBody>
                    <a:bodyPr/>
                    <a:lstStyle/>
                    <a:p>
                      <a:r>
                        <a:rPr lang="en-US" sz="1000"/>
                        <a:t>2.65 %</a:t>
                      </a:r>
                    </a:p>
                  </a:txBody>
                  <a:tcPr/>
                </a:tc>
                <a:tc>
                  <a:txBody>
                    <a:bodyPr/>
                    <a:lstStyle/>
                    <a:p>
                      <a:r>
                        <a:rPr lang="en-US" sz="1000"/>
                        <a:t>8564</a:t>
                      </a:r>
                    </a:p>
                  </a:txBody>
                  <a:tcPr/>
                </a:tc>
                <a:tc>
                  <a:txBody>
                    <a:bodyPr/>
                    <a:lstStyle/>
                    <a:p>
                      <a:r>
                        <a:rPr lang="en-US" sz="1000"/>
                        <a:t>2976</a:t>
                      </a:r>
                    </a:p>
                  </a:txBody>
                  <a:tcPr/>
                </a:tc>
                <a:tc>
                  <a:txBody>
                    <a:bodyPr/>
                    <a:lstStyle/>
                    <a:p>
                      <a:r>
                        <a:rPr lang="en-US" sz="1000"/>
                        <a:t>12</a:t>
                      </a:r>
                    </a:p>
                  </a:txBody>
                  <a:tcPr/>
                </a:tc>
                <a:tc>
                  <a:txBody>
                    <a:bodyPr/>
                    <a:lstStyle/>
                    <a:p>
                      <a:r>
                        <a:rPr lang="en-US" sz="1000"/>
                        <a:t>25</a:t>
                      </a:r>
                    </a:p>
                  </a:txBody>
                  <a:tcPr/>
                </a:tc>
                <a:tc>
                  <a:txBody>
                    <a:bodyPr/>
                    <a:lstStyle/>
                    <a:p>
                      <a:r>
                        <a:rPr lang="en-US" sz="1000"/>
                        <a:t>5314</a:t>
                      </a:r>
                    </a:p>
                  </a:txBody>
                  <a:tcPr/>
                </a:tc>
                <a:tc>
                  <a:txBody>
                    <a:bodyPr/>
                    <a:lstStyle/>
                    <a:p>
                      <a:r>
                        <a:rPr lang="en-US" sz="1000"/>
                        <a:t>1752</a:t>
                      </a:r>
                    </a:p>
                  </a:txBody>
                  <a:tcPr/>
                </a:tc>
                <a:tc>
                  <a:txBody>
                    <a:bodyPr/>
                    <a:lstStyle/>
                    <a:p>
                      <a:r>
                        <a:rPr lang="en-US" sz="1000"/>
                        <a:t>1972</a:t>
                      </a:r>
                    </a:p>
                  </a:txBody>
                  <a:tcPr/>
                </a:tc>
                <a:tc>
                  <a:txBody>
                    <a:bodyPr/>
                    <a:lstStyle/>
                    <a:p>
                      <a:r>
                        <a:rPr lang="en-US" sz="1000"/>
                        <a:t>216</a:t>
                      </a:r>
                    </a:p>
                  </a:txBody>
                  <a:tcPr/>
                </a:tc>
                <a:tc>
                  <a:txBody>
                    <a:bodyPr/>
                    <a:lstStyle/>
                    <a:p>
                      <a:r>
                        <a:rPr lang="en-US" sz="1000"/>
                        <a:t>1374</a:t>
                      </a:r>
                    </a:p>
                  </a:txBody>
                  <a:tcPr/>
                </a:tc>
                <a:tc>
                  <a:txBody>
                    <a:bodyPr/>
                    <a:lstStyle/>
                    <a:p>
                      <a:r>
                        <a:rPr lang="en-US" sz="1000"/>
                        <a:t>0</a:t>
                      </a:r>
                    </a:p>
                  </a:txBody>
                  <a:tcPr/>
                </a:tc>
                <a:tc>
                  <a:txBody>
                    <a:bodyPr/>
                    <a:lstStyle/>
                    <a:p>
                      <a:r>
                        <a:rPr lang="en-US" sz="1000"/>
                        <a:t>497</a:t>
                      </a:r>
                    </a:p>
                  </a:txBody>
                  <a:tcPr/>
                </a:tc>
                <a:tc>
                  <a:txBody>
                    <a:bodyPr/>
                    <a:lstStyle/>
                    <a:p>
                      <a:r>
                        <a:rPr lang="en-US" sz="1000"/>
                        <a:t>317</a:t>
                      </a:r>
                    </a:p>
                  </a:txBody>
                  <a:tcPr/>
                </a:tc>
                <a:tc>
                  <a:txBody>
                    <a:bodyPr/>
                    <a:lstStyle/>
                    <a:p>
                      <a:r>
                        <a:rPr lang="en-US" sz="1000"/>
                        <a:t>73</a:t>
                      </a:r>
                    </a:p>
                  </a:txBody>
                  <a:tcPr/>
                </a:tc>
                <a:tc>
                  <a:txBody>
                    <a:bodyPr/>
                    <a:lstStyle/>
                    <a:p>
                      <a:r>
                        <a:rPr lang="en-US" sz="1000"/>
                        <a:t>107</a:t>
                      </a:r>
                    </a:p>
                  </a:txBody>
                  <a:tcPr/>
                </a:tc>
                <a:tc>
                  <a:txBody>
                    <a:bodyPr/>
                    <a:lstStyle/>
                    <a:p>
                      <a:r>
                        <a:rPr lang="en-US" sz="1000"/>
                        <a:t>0</a:t>
                      </a:r>
                    </a:p>
                  </a:txBody>
                  <a:tcPr/>
                </a:tc>
                <a:tc>
                  <a:txBody>
                    <a:bodyPr/>
                    <a:lstStyle/>
                    <a:p>
                      <a:r>
                        <a:rPr lang="en-US" sz="1000"/>
                        <a:t>0</a:t>
                      </a:r>
                    </a:p>
                  </a:txBody>
                  <a:tcPr/>
                </a:tc>
                <a:tc>
                  <a:txBody>
                    <a:bodyPr/>
                    <a:lstStyle/>
                    <a:p>
                      <a:r>
                        <a:rPr lang="en-US" sz="1000"/>
                        <a:t>169</a:t>
                      </a:r>
                    </a:p>
                  </a:txBody>
                  <a:tcPr/>
                </a:tc>
                <a:tc>
                  <a:txBody>
                    <a:bodyPr/>
                    <a:lstStyle/>
                    <a:p>
                      <a:r>
                        <a:rPr lang="en-US" sz="1000"/>
                        <a:t>132</a:t>
                      </a:r>
                    </a:p>
                  </a:txBody>
                  <a:tcPr/>
                </a:tc>
                <a:tc>
                  <a:txBody>
                    <a:bodyPr/>
                    <a:lstStyle/>
                    <a:p>
                      <a:r>
                        <a:rPr lang="en-US" sz="1000"/>
                        <a:t>37</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3054630512"/>
                  </a:ext>
                </a:extLst>
              </a:tr>
            </a:tbl>
          </a:graphicData>
        </a:graphic>
      </p:graphicFrame>
      <p:sp>
        <p:nvSpPr>
          <p:cNvPr id="4" name="Text Placeholder 3">
            <a:extLst>
              <a:ext uri="{FF2B5EF4-FFF2-40B4-BE49-F238E27FC236}">
                <a16:creationId xmlns:a16="http://schemas.microsoft.com/office/drawing/2014/main" id="{6142F606-457E-42E3-822B-33E6B50E3002}"/>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41606115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F05B5-70C6-4D82-BA4F-9A0A7D945A4A}"/>
              </a:ext>
            </a:extLst>
          </p:cNvPr>
          <p:cNvSpPr>
            <a:spLocks noGrp="1"/>
          </p:cNvSpPr>
          <p:nvPr>
            <p:ph type="title"/>
          </p:nvPr>
        </p:nvSpPr>
        <p:spPr/>
        <p:txBody>
          <a:bodyPr/>
          <a:lstStyle/>
          <a:p>
            <a:r>
              <a:rPr lang="en-US"/>
              <a:t>Facebook Key Metrics by Month | All PT Channels - 1 of 3</a:t>
            </a:r>
          </a:p>
        </p:txBody>
      </p:sp>
      <p:graphicFrame>
        <p:nvGraphicFramePr>
          <p:cNvPr id="5" name="Table Placeholder 4">
            <a:extLst>
              <a:ext uri="{FF2B5EF4-FFF2-40B4-BE49-F238E27FC236}">
                <a16:creationId xmlns:a16="http://schemas.microsoft.com/office/drawing/2014/main" id="{A15939F5-1274-4677-BE70-13700476F127}"/>
              </a:ext>
            </a:extLst>
          </p:cNvPr>
          <p:cNvGraphicFramePr>
            <a:graphicFrameLocks noGrp="1"/>
          </p:cNvGraphicFramePr>
          <p:nvPr>
            <p:ph type="tbl" sz="quarter" idx="13"/>
            <p:extLst>
              <p:ext uri="{D42A27DB-BD31-4B8C-83A1-F6EECF244321}">
                <p14:modId xmlns:p14="http://schemas.microsoft.com/office/powerpoint/2010/main" val="30939715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46404">
                  <a:extLst>
                    <a:ext uri="{9D8B030D-6E8A-4147-A177-3AD203B41FA5}">
                      <a16:colId xmlns:a16="http://schemas.microsoft.com/office/drawing/2014/main" val="3937216797"/>
                    </a:ext>
                  </a:extLst>
                </a:gridCol>
                <a:gridCol w="946404">
                  <a:extLst>
                    <a:ext uri="{9D8B030D-6E8A-4147-A177-3AD203B41FA5}">
                      <a16:colId xmlns:a16="http://schemas.microsoft.com/office/drawing/2014/main" val="3371931870"/>
                    </a:ext>
                  </a:extLst>
                </a:gridCol>
                <a:gridCol w="576072">
                  <a:extLst>
                    <a:ext uri="{9D8B030D-6E8A-4147-A177-3AD203B41FA5}">
                      <a16:colId xmlns:a16="http://schemas.microsoft.com/office/drawing/2014/main" val="3880285204"/>
                    </a:ext>
                  </a:extLst>
                </a:gridCol>
                <a:gridCol w="576072">
                  <a:extLst>
                    <a:ext uri="{9D8B030D-6E8A-4147-A177-3AD203B41FA5}">
                      <a16:colId xmlns:a16="http://schemas.microsoft.com/office/drawing/2014/main" val="1885128540"/>
                    </a:ext>
                  </a:extLst>
                </a:gridCol>
                <a:gridCol w="576072">
                  <a:extLst>
                    <a:ext uri="{9D8B030D-6E8A-4147-A177-3AD203B41FA5}">
                      <a16:colId xmlns:a16="http://schemas.microsoft.com/office/drawing/2014/main" val="1229600579"/>
                    </a:ext>
                  </a:extLst>
                </a:gridCol>
                <a:gridCol w="576072">
                  <a:extLst>
                    <a:ext uri="{9D8B030D-6E8A-4147-A177-3AD203B41FA5}">
                      <a16:colId xmlns:a16="http://schemas.microsoft.com/office/drawing/2014/main" val="3338391257"/>
                    </a:ext>
                  </a:extLst>
                </a:gridCol>
                <a:gridCol w="576072">
                  <a:extLst>
                    <a:ext uri="{9D8B030D-6E8A-4147-A177-3AD203B41FA5}">
                      <a16:colId xmlns:a16="http://schemas.microsoft.com/office/drawing/2014/main" val="238701869"/>
                    </a:ext>
                  </a:extLst>
                </a:gridCol>
                <a:gridCol w="576072">
                  <a:extLst>
                    <a:ext uri="{9D8B030D-6E8A-4147-A177-3AD203B41FA5}">
                      <a16:colId xmlns:a16="http://schemas.microsoft.com/office/drawing/2014/main" val="974286856"/>
                    </a:ext>
                  </a:extLst>
                </a:gridCol>
                <a:gridCol w="576072">
                  <a:extLst>
                    <a:ext uri="{9D8B030D-6E8A-4147-A177-3AD203B41FA5}">
                      <a16:colId xmlns:a16="http://schemas.microsoft.com/office/drawing/2014/main" val="3401846814"/>
                    </a:ext>
                  </a:extLst>
                </a:gridCol>
                <a:gridCol w="576072">
                  <a:extLst>
                    <a:ext uri="{9D8B030D-6E8A-4147-A177-3AD203B41FA5}">
                      <a16:colId xmlns:a16="http://schemas.microsoft.com/office/drawing/2014/main" val="2362902174"/>
                    </a:ext>
                  </a:extLst>
                </a:gridCol>
                <a:gridCol w="576072">
                  <a:extLst>
                    <a:ext uri="{9D8B030D-6E8A-4147-A177-3AD203B41FA5}">
                      <a16:colId xmlns:a16="http://schemas.microsoft.com/office/drawing/2014/main" val="3636912506"/>
                    </a:ext>
                  </a:extLst>
                </a:gridCol>
                <a:gridCol w="576072">
                  <a:extLst>
                    <a:ext uri="{9D8B030D-6E8A-4147-A177-3AD203B41FA5}">
                      <a16:colId xmlns:a16="http://schemas.microsoft.com/office/drawing/2014/main" val="3448732059"/>
                    </a:ext>
                  </a:extLst>
                </a:gridCol>
                <a:gridCol w="576072">
                  <a:extLst>
                    <a:ext uri="{9D8B030D-6E8A-4147-A177-3AD203B41FA5}">
                      <a16:colId xmlns:a16="http://schemas.microsoft.com/office/drawing/2014/main" val="6866214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Post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Post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Organic Post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Consumptions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662940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Bricolage &amp; Jardinage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2018 - 04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2.6994 %</a:t>
                      </a:r>
                    </a:p>
                  </a:txBody>
                  <a:tcPr/>
                </a:tc>
                <a:extLst>
                  <a:ext uri="{0D108BD9-81ED-4DB2-BD59-A6C34878D82A}">
                    <a16:rowId xmlns:a16="http://schemas.microsoft.com/office/drawing/2014/main" val="2697350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Bosch Ferramentas Elétricas Profissionais e Acessórios Brazil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2018 - 04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5.3091 %</a:t>
                      </a:r>
                    </a:p>
                  </a:txBody>
                  <a:tcPr/>
                </a:tc>
                <a:extLst>
                  <a:ext uri="{0D108BD9-81ED-4DB2-BD59-A6C34878D82A}">
                    <a16:rowId xmlns:a16="http://schemas.microsoft.com/office/drawing/2014/main" val="2222628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Bosch Herramientas Eléctricas Profesionales y Accesorios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2018 - 04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6.2788 %</a:t>
                      </a:r>
                    </a:p>
                  </a:txBody>
                  <a:tcPr/>
                </a:tc>
                <a:extLst>
                  <a:ext uri="{0D108BD9-81ED-4DB2-BD59-A6C34878D82A}">
                    <a16:rowId xmlns:a16="http://schemas.microsoft.com/office/drawing/2014/main" val="3800225634"/>
                  </a:ext>
                </a:extLst>
              </a:tr>
            </a:tbl>
          </a:graphicData>
        </a:graphic>
      </p:graphicFrame>
      <p:sp>
        <p:nvSpPr>
          <p:cNvPr id="4" name="Text Placeholder 3">
            <a:extLst>
              <a:ext uri="{FF2B5EF4-FFF2-40B4-BE49-F238E27FC236}">
                <a16:creationId xmlns:a16="http://schemas.microsoft.com/office/drawing/2014/main" id="{46630FF9-1071-405F-8797-12EE9128B034}"/>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807802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AB70B-2B23-4BCC-9A21-C1FDCEC3FEB8}"/>
              </a:ext>
            </a:extLst>
          </p:cNvPr>
          <p:cNvSpPr>
            <a:spLocks noGrp="1"/>
          </p:cNvSpPr>
          <p:nvPr>
            <p:ph type="title"/>
          </p:nvPr>
        </p:nvSpPr>
        <p:spPr/>
        <p:txBody>
          <a:bodyPr/>
          <a:lstStyle/>
          <a:p>
            <a:r>
              <a:rPr lang="en-US"/>
              <a:t>Facebook Key Metrics by Month | All PT Channels - 2 of 3</a:t>
            </a:r>
          </a:p>
        </p:txBody>
      </p:sp>
      <p:graphicFrame>
        <p:nvGraphicFramePr>
          <p:cNvPr id="5" name="Table Placeholder 4">
            <a:extLst>
              <a:ext uri="{FF2B5EF4-FFF2-40B4-BE49-F238E27FC236}">
                <a16:creationId xmlns:a16="http://schemas.microsoft.com/office/drawing/2014/main" id="{F5DCA28C-DFF2-47F9-90E7-5254DE2EF200}"/>
              </a:ext>
            </a:extLst>
          </p:cNvPr>
          <p:cNvGraphicFramePr>
            <a:graphicFrameLocks noGrp="1"/>
          </p:cNvGraphicFramePr>
          <p:nvPr>
            <p:ph type="tbl" sz="quarter" idx="13"/>
            <p:extLst>
              <p:ext uri="{D42A27DB-BD31-4B8C-83A1-F6EECF244321}">
                <p14:modId xmlns:p14="http://schemas.microsoft.com/office/powerpoint/2010/main" val="23842341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46404">
                  <a:extLst>
                    <a:ext uri="{9D8B030D-6E8A-4147-A177-3AD203B41FA5}">
                      <a16:colId xmlns:a16="http://schemas.microsoft.com/office/drawing/2014/main" val="3580485191"/>
                    </a:ext>
                  </a:extLst>
                </a:gridCol>
                <a:gridCol w="946404">
                  <a:extLst>
                    <a:ext uri="{9D8B030D-6E8A-4147-A177-3AD203B41FA5}">
                      <a16:colId xmlns:a16="http://schemas.microsoft.com/office/drawing/2014/main" val="2965336146"/>
                    </a:ext>
                  </a:extLst>
                </a:gridCol>
                <a:gridCol w="576072">
                  <a:extLst>
                    <a:ext uri="{9D8B030D-6E8A-4147-A177-3AD203B41FA5}">
                      <a16:colId xmlns:a16="http://schemas.microsoft.com/office/drawing/2014/main" val="740581699"/>
                    </a:ext>
                  </a:extLst>
                </a:gridCol>
                <a:gridCol w="576072">
                  <a:extLst>
                    <a:ext uri="{9D8B030D-6E8A-4147-A177-3AD203B41FA5}">
                      <a16:colId xmlns:a16="http://schemas.microsoft.com/office/drawing/2014/main" val="4073314837"/>
                    </a:ext>
                  </a:extLst>
                </a:gridCol>
                <a:gridCol w="576072">
                  <a:extLst>
                    <a:ext uri="{9D8B030D-6E8A-4147-A177-3AD203B41FA5}">
                      <a16:colId xmlns:a16="http://schemas.microsoft.com/office/drawing/2014/main" val="2287596678"/>
                    </a:ext>
                  </a:extLst>
                </a:gridCol>
                <a:gridCol w="576072">
                  <a:extLst>
                    <a:ext uri="{9D8B030D-6E8A-4147-A177-3AD203B41FA5}">
                      <a16:colId xmlns:a16="http://schemas.microsoft.com/office/drawing/2014/main" val="4121220394"/>
                    </a:ext>
                  </a:extLst>
                </a:gridCol>
                <a:gridCol w="576072">
                  <a:extLst>
                    <a:ext uri="{9D8B030D-6E8A-4147-A177-3AD203B41FA5}">
                      <a16:colId xmlns:a16="http://schemas.microsoft.com/office/drawing/2014/main" val="2820933515"/>
                    </a:ext>
                  </a:extLst>
                </a:gridCol>
                <a:gridCol w="576072">
                  <a:extLst>
                    <a:ext uri="{9D8B030D-6E8A-4147-A177-3AD203B41FA5}">
                      <a16:colId xmlns:a16="http://schemas.microsoft.com/office/drawing/2014/main" val="4226921331"/>
                    </a:ext>
                  </a:extLst>
                </a:gridCol>
                <a:gridCol w="576072">
                  <a:extLst>
                    <a:ext uri="{9D8B030D-6E8A-4147-A177-3AD203B41FA5}">
                      <a16:colId xmlns:a16="http://schemas.microsoft.com/office/drawing/2014/main" val="567508690"/>
                    </a:ext>
                  </a:extLst>
                </a:gridCol>
                <a:gridCol w="576072">
                  <a:extLst>
                    <a:ext uri="{9D8B030D-6E8A-4147-A177-3AD203B41FA5}">
                      <a16:colId xmlns:a16="http://schemas.microsoft.com/office/drawing/2014/main" val="2904089579"/>
                    </a:ext>
                  </a:extLst>
                </a:gridCol>
                <a:gridCol w="576072">
                  <a:extLst>
                    <a:ext uri="{9D8B030D-6E8A-4147-A177-3AD203B41FA5}">
                      <a16:colId xmlns:a16="http://schemas.microsoft.com/office/drawing/2014/main" val="2219173164"/>
                    </a:ext>
                  </a:extLst>
                </a:gridCol>
                <a:gridCol w="576072">
                  <a:extLst>
                    <a:ext uri="{9D8B030D-6E8A-4147-A177-3AD203B41FA5}">
                      <a16:colId xmlns:a16="http://schemas.microsoft.com/office/drawing/2014/main" val="2778541353"/>
                    </a:ext>
                  </a:extLst>
                </a:gridCol>
                <a:gridCol w="576072">
                  <a:extLst>
                    <a:ext uri="{9D8B030D-6E8A-4147-A177-3AD203B41FA5}">
                      <a16:colId xmlns:a16="http://schemas.microsoft.com/office/drawing/2014/main" val="20640596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Post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Post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Organic Post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Consumptions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100364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Bosch Herramientas Eléctricas Profesionales y Accesorios Chile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2018 - 04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6.0007 %</a:t>
                      </a:r>
                    </a:p>
                  </a:txBody>
                  <a:tcPr/>
                </a:tc>
                <a:extLst>
                  <a:ext uri="{0D108BD9-81ED-4DB2-BD59-A6C34878D82A}">
                    <a16:rowId xmlns:a16="http://schemas.microsoft.com/office/drawing/2014/main" val="2430623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Professional Power Tools and Accessories Global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2018 - 04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57.9897 %</a:t>
                      </a:r>
                    </a:p>
                  </a:txBody>
                  <a:tcPr/>
                </a:tc>
                <a:extLst>
                  <a:ext uri="{0D108BD9-81ED-4DB2-BD59-A6C34878D82A}">
                    <a16:rowId xmlns:a16="http://schemas.microsoft.com/office/drawing/2014/main" val="398779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Profesyonel Elektrikli El Aletleri ve Aksesuarları</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2018 - 04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5.4298 %</a:t>
                      </a:r>
                    </a:p>
                  </a:txBody>
                  <a:tcPr/>
                </a:tc>
                <a:extLst>
                  <a:ext uri="{0D108BD9-81ED-4DB2-BD59-A6C34878D82A}">
                    <a16:rowId xmlns:a16="http://schemas.microsoft.com/office/drawing/2014/main" val="1781635111"/>
                  </a:ext>
                </a:extLst>
              </a:tr>
            </a:tbl>
          </a:graphicData>
        </a:graphic>
      </p:graphicFrame>
      <p:sp>
        <p:nvSpPr>
          <p:cNvPr id="4" name="Text Placeholder 3">
            <a:extLst>
              <a:ext uri="{FF2B5EF4-FFF2-40B4-BE49-F238E27FC236}">
                <a16:creationId xmlns:a16="http://schemas.microsoft.com/office/drawing/2014/main" id="{30FAF803-EECB-4AC3-9112-F0BEEDB797FA}"/>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5511123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CDDAAF-9A8E-4252-8AB7-4F4383BA8091}"/>
              </a:ext>
            </a:extLst>
          </p:cNvPr>
          <p:cNvSpPr>
            <a:spLocks noGrp="1"/>
          </p:cNvSpPr>
          <p:nvPr>
            <p:ph type="title"/>
          </p:nvPr>
        </p:nvSpPr>
        <p:spPr/>
        <p:txBody>
          <a:bodyPr/>
          <a:lstStyle/>
          <a:p>
            <a:r>
              <a:rPr lang="en-US"/>
              <a:t>Facebook Key Metrics by Month | All PT Channels - 3 of 3</a:t>
            </a:r>
          </a:p>
        </p:txBody>
      </p:sp>
      <p:graphicFrame>
        <p:nvGraphicFramePr>
          <p:cNvPr id="5" name="Table Placeholder 4">
            <a:extLst>
              <a:ext uri="{FF2B5EF4-FFF2-40B4-BE49-F238E27FC236}">
                <a16:creationId xmlns:a16="http://schemas.microsoft.com/office/drawing/2014/main" id="{FA09DE11-1B70-4041-B841-5F5983DD952C}"/>
              </a:ext>
            </a:extLst>
          </p:cNvPr>
          <p:cNvGraphicFramePr>
            <a:graphicFrameLocks noGrp="1"/>
          </p:cNvGraphicFramePr>
          <p:nvPr>
            <p:ph type="tbl" sz="quarter" idx="13"/>
            <p:extLst>
              <p:ext uri="{D42A27DB-BD31-4B8C-83A1-F6EECF244321}">
                <p14:modId xmlns:p14="http://schemas.microsoft.com/office/powerpoint/2010/main" val="28363526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46404">
                  <a:extLst>
                    <a:ext uri="{9D8B030D-6E8A-4147-A177-3AD203B41FA5}">
                      <a16:colId xmlns:a16="http://schemas.microsoft.com/office/drawing/2014/main" val="1839924022"/>
                    </a:ext>
                  </a:extLst>
                </a:gridCol>
                <a:gridCol w="946404">
                  <a:extLst>
                    <a:ext uri="{9D8B030D-6E8A-4147-A177-3AD203B41FA5}">
                      <a16:colId xmlns:a16="http://schemas.microsoft.com/office/drawing/2014/main" val="2363957599"/>
                    </a:ext>
                  </a:extLst>
                </a:gridCol>
                <a:gridCol w="576072">
                  <a:extLst>
                    <a:ext uri="{9D8B030D-6E8A-4147-A177-3AD203B41FA5}">
                      <a16:colId xmlns:a16="http://schemas.microsoft.com/office/drawing/2014/main" val="4156740123"/>
                    </a:ext>
                  </a:extLst>
                </a:gridCol>
                <a:gridCol w="576072">
                  <a:extLst>
                    <a:ext uri="{9D8B030D-6E8A-4147-A177-3AD203B41FA5}">
                      <a16:colId xmlns:a16="http://schemas.microsoft.com/office/drawing/2014/main" val="2373347916"/>
                    </a:ext>
                  </a:extLst>
                </a:gridCol>
                <a:gridCol w="576072">
                  <a:extLst>
                    <a:ext uri="{9D8B030D-6E8A-4147-A177-3AD203B41FA5}">
                      <a16:colId xmlns:a16="http://schemas.microsoft.com/office/drawing/2014/main" val="3236363949"/>
                    </a:ext>
                  </a:extLst>
                </a:gridCol>
                <a:gridCol w="576072">
                  <a:extLst>
                    <a:ext uri="{9D8B030D-6E8A-4147-A177-3AD203B41FA5}">
                      <a16:colId xmlns:a16="http://schemas.microsoft.com/office/drawing/2014/main" val="2748321328"/>
                    </a:ext>
                  </a:extLst>
                </a:gridCol>
                <a:gridCol w="576072">
                  <a:extLst>
                    <a:ext uri="{9D8B030D-6E8A-4147-A177-3AD203B41FA5}">
                      <a16:colId xmlns:a16="http://schemas.microsoft.com/office/drawing/2014/main" val="3502466311"/>
                    </a:ext>
                  </a:extLst>
                </a:gridCol>
                <a:gridCol w="576072">
                  <a:extLst>
                    <a:ext uri="{9D8B030D-6E8A-4147-A177-3AD203B41FA5}">
                      <a16:colId xmlns:a16="http://schemas.microsoft.com/office/drawing/2014/main" val="1060522992"/>
                    </a:ext>
                  </a:extLst>
                </a:gridCol>
                <a:gridCol w="576072">
                  <a:extLst>
                    <a:ext uri="{9D8B030D-6E8A-4147-A177-3AD203B41FA5}">
                      <a16:colId xmlns:a16="http://schemas.microsoft.com/office/drawing/2014/main" val="1872853828"/>
                    </a:ext>
                  </a:extLst>
                </a:gridCol>
                <a:gridCol w="576072">
                  <a:extLst>
                    <a:ext uri="{9D8B030D-6E8A-4147-A177-3AD203B41FA5}">
                      <a16:colId xmlns:a16="http://schemas.microsoft.com/office/drawing/2014/main" val="1577030464"/>
                    </a:ext>
                  </a:extLst>
                </a:gridCol>
                <a:gridCol w="576072">
                  <a:extLst>
                    <a:ext uri="{9D8B030D-6E8A-4147-A177-3AD203B41FA5}">
                      <a16:colId xmlns:a16="http://schemas.microsoft.com/office/drawing/2014/main" val="3844468390"/>
                    </a:ext>
                  </a:extLst>
                </a:gridCol>
                <a:gridCol w="576072">
                  <a:extLst>
                    <a:ext uri="{9D8B030D-6E8A-4147-A177-3AD203B41FA5}">
                      <a16:colId xmlns:a16="http://schemas.microsoft.com/office/drawing/2014/main" val="4273725225"/>
                    </a:ext>
                  </a:extLst>
                </a:gridCol>
                <a:gridCol w="576072">
                  <a:extLst>
                    <a:ext uri="{9D8B030D-6E8A-4147-A177-3AD203B41FA5}">
                      <a16:colId xmlns:a16="http://schemas.microsoft.com/office/drawing/2014/main" val="22480489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Post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Post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Organic Post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Consumptions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4059750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Profi-Elektrowerkzeuge und Zubehör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2018 - 04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829805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6.2050 %</a:t>
                      </a:r>
                    </a:p>
                  </a:txBody>
                  <a:tcPr/>
                </a:tc>
                <a:extLst>
                  <a:ext uri="{0D108BD9-81ED-4DB2-BD59-A6C34878D82A}">
                    <a16:rowId xmlns:a16="http://schemas.microsoft.com/office/drawing/2014/main" val="2260216062"/>
                  </a:ext>
                </a:extLst>
              </a:tr>
            </a:tbl>
          </a:graphicData>
        </a:graphic>
      </p:graphicFrame>
      <p:sp>
        <p:nvSpPr>
          <p:cNvPr id="4" name="Text Placeholder 3">
            <a:extLst>
              <a:ext uri="{FF2B5EF4-FFF2-40B4-BE49-F238E27FC236}">
                <a16:creationId xmlns:a16="http://schemas.microsoft.com/office/drawing/2014/main" id="{86B0852D-8748-4B94-B5D6-3A9E9362362D}"/>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6521700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31463-E9D3-4BEE-8067-9ABCB7537FBE}"/>
              </a:ext>
            </a:extLst>
          </p:cNvPr>
          <p:cNvSpPr>
            <a:spLocks noGrp="1"/>
          </p:cNvSpPr>
          <p:nvPr>
            <p:ph type="title"/>
          </p:nvPr>
        </p:nvSpPr>
        <p:spPr/>
        <p:txBody>
          <a:bodyPr/>
          <a:lstStyle/>
          <a:p>
            <a:r>
              <a:rPr lang="en-US"/>
              <a:t>Facebook Fans Total | All PT Channels</a:t>
            </a:r>
          </a:p>
        </p:txBody>
      </p:sp>
      <p:graphicFrame>
        <p:nvGraphicFramePr>
          <p:cNvPr id="6" name="Chart Placeholder 5">
            <a:extLst>
              <a:ext uri="{FF2B5EF4-FFF2-40B4-BE49-F238E27FC236}">
                <a16:creationId xmlns:a16="http://schemas.microsoft.com/office/drawing/2014/main" id="{3D39FE17-2126-4DF2-AF82-901ABA0CCF54}"/>
              </a:ext>
            </a:extLst>
          </p:cNvPr>
          <p:cNvGraphicFramePr>
            <a:graphicFrameLocks noGrp="1"/>
          </p:cNvGraphicFramePr>
          <p:nvPr>
            <p:ph type="chart" sz="quarter" idx="13"/>
            <p:extLst>
              <p:ext uri="{D42A27DB-BD31-4B8C-83A1-F6EECF244321}">
                <p14:modId xmlns:p14="http://schemas.microsoft.com/office/powerpoint/2010/main" val="21087949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24D4DA-F28D-4238-9E37-0CE6ACAF72EE}"/>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531D00E0-895C-4AB4-90D3-C110878728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827797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6C012-1CF6-4843-8A09-D4395FA8AB60}"/>
              </a:ext>
            </a:extLst>
          </p:cNvPr>
          <p:cNvSpPr>
            <a:spLocks noGrp="1"/>
          </p:cNvSpPr>
          <p:nvPr>
            <p:ph type="title"/>
          </p:nvPr>
        </p:nvSpPr>
        <p:spPr/>
        <p:txBody>
          <a:bodyPr/>
          <a:lstStyle/>
          <a:p>
            <a:r>
              <a:rPr lang="en-US"/>
              <a:t>Facebook Own Posts Table | HG-France - 1 of 14</a:t>
            </a:r>
          </a:p>
        </p:txBody>
      </p:sp>
      <p:graphicFrame>
        <p:nvGraphicFramePr>
          <p:cNvPr id="5" name="Table Placeholder 4">
            <a:extLst>
              <a:ext uri="{FF2B5EF4-FFF2-40B4-BE49-F238E27FC236}">
                <a16:creationId xmlns:a16="http://schemas.microsoft.com/office/drawing/2014/main" id="{F489EE84-475F-4109-92B0-8679174A71B0}"/>
              </a:ext>
            </a:extLst>
          </p:cNvPr>
          <p:cNvGraphicFramePr>
            <a:graphicFrameLocks noGrp="1"/>
          </p:cNvGraphicFramePr>
          <p:nvPr>
            <p:ph type="tbl" sz="quarter" idx="13"/>
            <p:extLst>
              <p:ext uri="{D42A27DB-BD31-4B8C-83A1-F6EECF244321}">
                <p14:modId xmlns:p14="http://schemas.microsoft.com/office/powerpoint/2010/main" val="8411845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414417926"/>
                    </a:ext>
                  </a:extLst>
                </a:gridCol>
                <a:gridCol w="246888">
                  <a:extLst>
                    <a:ext uri="{9D8B030D-6E8A-4147-A177-3AD203B41FA5}">
                      <a16:colId xmlns:a16="http://schemas.microsoft.com/office/drawing/2014/main" val="2259250075"/>
                    </a:ext>
                  </a:extLst>
                </a:gridCol>
                <a:gridCol w="246888">
                  <a:extLst>
                    <a:ext uri="{9D8B030D-6E8A-4147-A177-3AD203B41FA5}">
                      <a16:colId xmlns:a16="http://schemas.microsoft.com/office/drawing/2014/main" val="2884031860"/>
                    </a:ext>
                  </a:extLst>
                </a:gridCol>
                <a:gridCol w="246888">
                  <a:extLst>
                    <a:ext uri="{9D8B030D-6E8A-4147-A177-3AD203B41FA5}">
                      <a16:colId xmlns:a16="http://schemas.microsoft.com/office/drawing/2014/main" val="2454915861"/>
                    </a:ext>
                  </a:extLst>
                </a:gridCol>
                <a:gridCol w="246888">
                  <a:extLst>
                    <a:ext uri="{9D8B030D-6E8A-4147-A177-3AD203B41FA5}">
                      <a16:colId xmlns:a16="http://schemas.microsoft.com/office/drawing/2014/main" val="3580686560"/>
                    </a:ext>
                  </a:extLst>
                </a:gridCol>
                <a:gridCol w="246888">
                  <a:extLst>
                    <a:ext uri="{9D8B030D-6E8A-4147-A177-3AD203B41FA5}">
                      <a16:colId xmlns:a16="http://schemas.microsoft.com/office/drawing/2014/main" val="615214977"/>
                    </a:ext>
                  </a:extLst>
                </a:gridCol>
                <a:gridCol w="246888">
                  <a:extLst>
                    <a:ext uri="{9D8B030D-6E8A-4147-A177-3AD203B41FA5}">
                      <a16:colId xmlns:a16="http://schemas.microsoft.com/office/drawing/2014/main" val="791762732"/>
                    </a:ext>
                  </a:extLst>
                </a:gridCol>
                <a:gridCol w="246888">
                  <a:extLst>
                    <a:ext uri="{9D8B030D-6E8A-4147-A177-3AD203B41FA5}">
                      <a16:colId xmlns:a16="http://schemas.microsoft.com/office/drawing/2014/main" val="1098102601"/>
                    </a:ext>
                  </a:extLst>
                </a:gridCol>
                <a:gridCol w="246888">
                  <a:extLst>
                    <a:ext uri="{9D8B030D-6E8A-4147-A177-3AD203B41FA5}">
                      <a16:colId xmlns:a16="http://schemas.microsoft.com/office/drawing/2014/main" val="1731268739"/>
                    </a:ext>
                  </a:extLst>
                </a:gridCol>
                <a:gridCol w="246888">
                  <a:extLst>
                    <a:ext uri="{9D8B030D-6E8A-4147-A177-3AD203B41FA5}">
                      <a16:colId xmlns:a16="http://schemas.microsoft.com/office/drawing/2014/main" val="163922512"/>
                    </a:ext>
                  </a:extLst>
                </a:gridCol>
                <a:gridCol w="246888">
                  <a:extLst>
                    <a:ext uri="{9D8B030D-6E8A-4147-A177-3AD203B41FA5}">
                      <a16:colId xmlns:a16="http://schemas.microsoft.com/office/drawing/2014/main" val="430975586"/>
                    </a:ext>
                  </a:extLst>
                </a:gridCol>
                <a:gridCol w="246888">
                  <a:extLst>
                    <a:ext uri="{9D8B030D-6E8A-4147-A177-3AD203B41FA5}">
                      <a16:colId xmlns:a16="http://schemas.microsoft.com/office/drawing/2014/main" val="2589942751"/>
                    </a:ext>
                  </a:extLst>
                </a:gridCol>
                <a:gridCol w="246888">
                  <a:extLst>
                    <a:ext uri="{9D8B030D-6E8A-4147-A177-3AD203B41FA5}">
                      <a16:colId xmlns:a16="http://schemas.microsoft.com/office/drawing/2014/main" val="2851945751"/>
                    </a:ext>
                  </a:extLst>
                </a:gridCol>
                <a:gridCol w="246888">
                  <a:extLst>
                    <a:ext uri="{9D8B030D-6E8A-4147-A177-3AD203B41FA5}">
                      <a16:colId xmlns:a16="http://schemas.microsoft.com/office/drawing/2014/main" val="453178055"/>
                    </a:ext>
                  </a:extLst>
                </a:gridCol>
                <a:gridCol w="246888">
                  <a:extLst>
                    <a:ext uri="{9D8B030D-6E8A-4147-A177-3AD203B41FA5}">
                      <a16:colId xmlns:a16="http://schemas.microsoft.com/office/drawing/2014/main" val="3012922187"/>
                    </a:ext>
                  </a:extLst>
                </a:gridCol>
                <a:gridCol w="246888">
                  <a:extLst>
                    <a:ext uri="{9D8B030D-6E8A-4147-A177-3AD203B41FA5}">
                      <a16:colId xmlns:a16="http://schemas.microsoft.com/office/drawing/2014/main" val="31931412"/>
                    </a:ext>
                  </a:extLst>
                </a:gridCol>
                <a:gridCol w="246888">
                  <a:extLst>
                    <a:ext uri="{9D8B030D-6E8A-4147-A177-3AD203B41FA5}">
                      <a16:colId xmlns:a16="http://schemas.microsoft.com/office/drawing/2014/main" val="3454081666"/>
                    </a:ext>
                  </a:extLst>
                </a:gridCol>
                <a:gridCol w="246888">
                  <a:extLst>
                    <a:ext uri="{9D8B030D-6E8A-4147-A177-3AD203B41FA5}">
                      <a16:colId xmlns:a16="http://schemas.microsoft.com/office/drawing/2014/main" val="3259398555"/>
                    </a:ext>
                  </a:extLst>
                </a:gridCol>
                <a:gridCol w="246888">
                  <a:extLst>
                    <a:ext uri="{9D8B030D-6E8A-4147-A177-3AD203B41FA5}">
                      <a16:colId xmlns:a16="http://schemas.microsoft.com/office/drawing/2014/main" val="2121248943"/>
                    </a:ext>
                  </a:extLst>
                </a:gridCol>
                <a:gridCol w="246888">
                  <a:extLst>
                    <a:ext uri="{9D8B030D-6E8A-4147-A177-3AD203B41FA5}">
                      <a16:colId xmlns:a16="http://schemas.microsoft.com/office/drawing/2014/main" val="2809211264"/>
                    </a:ext>
                  </a:extLst>
                </a:gridCol>
                <a:gridCol w="246888">
                  <a:extLst>
                    <a:ext uri="{9D8B030D-6E8A-4147-A177-3AD203B41FA5}">
                      <a16:colId xmlns:a16="http://schemas.microsoft.com/office/drawing/2014/main" val="2433169607"/>
                    </a:ext>
                  </a:extLst>
                </a:gridCol>
                <a:gridCol w="246888">
                  <a:extLst>
                    <a:ext uri="{9D8B030D-6E8A-4147-A177-3AD203B41FA5}">
                      <a16:colId xmlns:a16="http://schemas.microsoft.com/office/drawing/2014/main" val="2928133590"/>
                    </a:ext>
                  </a:extLst>
                </a:gridCol>
                <a:gridCol w="246888">
                  <a:extLst>
                    <a:ext uri="{9D8B030D-6E8A-4147-A177-3AD203B41FA5}">
                      <a16:colId xmlns:a16="http://schemas.microsoft.com/office/drawing/2014/main" val="1097296688"/>
                    </a:ext>
                  </a:extLst>
                </a:gridCol>
                <a:gridCol w="246888">
                  <a:extLst>
                    <a:ext uri="{9D8B030D-6E8A-4147-A177-3AD203B41FA5}">
                      <a16:colId xmlns:a16="http://schemas.microsoft.com/office/drawing/2014/main" val="24412537"/>
                    </a:ext>
                  </a:extLst>
                </a:gridCol>
                <a:gridCol w="246888">
                  <a:extLst>
                    <a:ext uri="{9D8B030D-6E8A-4147-A177-3AD203B41FA5}">
                      <a16:colId xmlns:a16="http://schemas.microsoft.com/office/drawing/2014/main" val="1283494412"/>
                    </a:ext>
                  </a:extLst>
                </a:gridCol>
                <a:gridCol w="246888">
                  <a:extLst>
                    <a:ext uri="{9D8B030D-6E8A-4147-A177-3AD203B41FA5}">
                      <a16:colId xmlns:a16="http://schemas.microsoft.com/office/drawing/2014/main" val="2106807058"/>
                    </a:ext>
                  </a:extLst>
                </a:gridCol>
                <a:gridCol w="246888">
                  <a:extLst>
                    <a:ext uri="{9D8B030D-6E8A-4147-A177-3AD203B41FA5}">
                      <a16:colId xmlns:a16="http://schemas.microsoft.com/office/drawing/2014/main" val="27974137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312297328"/>
                  </a:ext>
                </a:extLst>
              </a:tr>
            </a:tbl>
          </a:graphicData>
        </a:graphic>
      </p:graphicFrame>
      <p:sp>
        <p:nvSpPr>
          <p:cNvPr id="4" name="Text Placeholder 3">
            <a:extLst>
              <a:ext uri="{FF2B5EF4-FFF2-40B4-BE49-F238E27FC236}">
                <a16:creationId xmlns:a16="http://schemas.microsoft.com/office/drawing/2014/main" id="{02A178B4-2FD2-47BC-94C4-C872A943D996}"/>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3713573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DAEFB-8BC5-4806-B8E1-F63C865A152C}"/>
              </a:ext>
            </a:extLst>
          </p:cNvPr>
          <p:cNvSpPr>
            <a:spLocks noGrp="1"/>
          </p:cNvSpPr>
          <p:nvPr>
            <p:ph type="title"/>
          </p:nvPr>
        </p:nvSpPr>
        <p:spPr/>
        <p:txBody>
          <a:bodyPr/>
          <a:lstStyle/>
          <a:p>
            <a:r>
              <a:rPr lang="en-US"/>
              <a:t>Facebook Own Posts Table | HG-France - 2 of 14</a:t>
            </a:r>
          </a:p>
        </p:txBody>
      </p:sp>
      <p:graphicFrame>
        <p:nvGraphicFramePr>
          <p:cNvPr id="5" name="Table Placeholder 4">
            <a:extLst>
              <a:ext uri="{FF2B5EF4-FFF2-40B4-BE49-F238E27FC236}">
                <a16:creationId xmlns:a16="http://schemas.microsoft.com/office/drawing/2014/main" id="{902B8124-0BDA-47D8-9AD6-29F2CCB6F45E}"/>
              </a:ext>
            </a:extLst>
          </p:cNvPr>
          <p:cNvGraphicFramePr>
            <a:graphicFrameLocks noGrp="1"/>
          </p:cNvGraphicFramePr>
          <p:nvPr>
            <p:ph type="tbl" sz="quarter" idx="13"/>
            <p:extLst>
              <p:ext uri="{D42A27DB-BD31-4B8C-83A1-F6EECF244321}">
                <p14:modId xmlns:p14="http://schemas.microsoft.com/office/powerpoint/2010/main" val="27531337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425584718"/>
                    </a:ext>
                  </a:extLst>
                </a:gridCol>
                <a:gridCol w="246888">
                  <a:extLst>
                    <a:ext uri="{9D8B030D-6E8A-4147-A177-3AD203B41FA5}">
                      <a16:colId xmlns:a16="http://schemas.microsoft.com/office/drawing/2014/main" val="4186673140"/>
                    </a:ext>
                  </a:extLst>
                </a:gridCol>
                <a:gridCol w="246888">
                  <a:extLst>
                    <a:ext uri="{9D8B030D-6E8A-4147-A177-3AD203B41FA5}">
                      <a16:colId xmlns:a16="http://schemas.microsoft.com/office/drawing/2014/main" val="1253017858"/>
                    </a:ext>
                  </a:extLst>
                </a:gridCol>
                <a:gridCol w="246888">
                  <a:extLst>
                    <a:ext uri="{9D8B030D-6E8A-4147-A177-3AD203B41FA5}">
                      <a16:colId xmlns:a16="http://schemas.microsoft.com/office/drawing/2014/main" val="2969449065"/>
                    </a:ext>
                  </a:extLst>
                </a:gridCol>
                <a:gridCol w="246888">
                  <a:extLst>
                    <a:ext uri="{9D8B030D-6E8A-4147-A177-3AD203B41FA5}">
                      <a16:colId xmlns:a16="http://schemas.microsoft.com/office/drawing/2014/main" val="3736474079"/>
                    </a:ext>
                  </a:extLst>
                </a:gridCol>
                <a:gridCol w="246888">
                  <a:extLst>
                    <a:ext uri="{9D8B030D-6E8A-4147-A177-3AD203B41FA5}">
                      <a16:colId xmlns:a16="http://schemas.microsoft.com/office/drawing/2014/main" val="4180759536"/>
                    </a:ext>
                  </a:extLst>
                </a:gridCol>
                <a:gridCol w="246888">
                  <a:extLst>
                    <a:ext uri="{9D8B030D-6E8A-4147-A177-3AD203B41FA5}">
                      <a16:colId xmlns:a16="http://schemas.microsoft.com/office/drawing/2014/main" val="3856619755"/>
                    </a:ext>
                  </a:extLst>
                </a:gridCol>
                <a:gridCol w="246888">
                  <a:extLst>
                    <a:ext uri="{9D8B030D-6E8A-4147-A177-3AD203B41FA5}">
                      <a16:colId xmlns:a16="http://schemas.microsoft.com/office/drawing/2014/main" val="574017825"/>
                    </a:ext>
                  </a:extLst>
                </a:gridCol>
                <a:gridCol w="246888">
                  <a:extLst>
                    <a:ext uri="{9D8B030D-6E8A-4147-A177-3AD203B41FA5}">
                      <a16:colId xmlns:a16="http://schemas.microsoft.com/office/drawing/2014/main" val="3457345100"/>
                    </a:ext>
                  </a:extLst>
                </a:gridCol>
                <a:gridCol w="246888">
                  <a:extLst>
                    <a:ext uri="{9D8B030D-6E8A-4147-A177-3AD203B41FA5}">
                      <a16:colId xmlns:a16="http://schemas.microsoft.com/office/drawing/2014/main" val="3364151334"/>
                    </a:ext>
                  </a:extLst>
                </a:gridCol>
                <a:gridCol w="246888">
                  <a:extLst>
                    <a:ext uri="{9D8B030D-6E8A-4147-A177-3AD203B41FA5}">
                      <a16:colId xmlns:a16="http://schemas.microsoft.com/office/drawing/2014/main" val="1281541133"/>
                    </a:ext>
                  </a:extLst>
                </a:gridCol>
                <a:gridCol w="246888">
                  <a:extLst>
                    <a:ext uri="{9D8B030D-6E8A-4147-A177-3AD203B41FA5}">
                      <a16:colId xmlns:a16="http://schemas.microsoft.com/office/drawing/2014/main" val="649718893"/>
                    </a:ext>
                  </a:extLst>
                </a:gridCol>
                <a:gridCol w="246888">
                  <a:extLst>
                    <a:ext uri="{9D8B030D-6E8A-4147-A177-3AD203B41FA5}">
                      <a16:colId xmlns:a16="http://schemas.microsoft.com/office/drawing/2014/main" val="3932962687"/>
                    </a:ext>
                  </a:extLst>
                </a:gridCol>
                <a:gridCol w="246888">
                  <a:extLst>
                    <a:ext uri="{9D8B030D-6E8A-4147-A177-3AD203B41FA5}">
                      <a16:colId xmlns:a16="http://schemas.microsoft.com/office/drawing/2014/main" val="1763664556"/>
                    </a:ext>
                  </a:extLst>
                </a:gridCol>
                <a:gridCol w="246888">
                  <a:extLst>
                    <a:ext uri="{9D8B030D-6E8A-4147-A177-3AD203B41FA5}">
                      <a16:colId xmlns:a16="http://schemas.microsoft.com/office/drawing/2014/main" val="772946563"/>
                    </a:ext>
                  </a:extLst>
                </a:gridCol>
                <a:gridCol w="246888">
                  <a:extLst>
                    <a:ext uri="{9D8B030D-6E8A-4147-A177-3AD203B41FA5}">
                      <a16:colId xmlns:a16="http://schemas.microsoft.com/office/drawing/2014/main" val="4225318760"/>
                    </a:ext>
                  </a:extLst>
                </a:gridCol>
                <a:gridCol w="246888">
                  <a:extLst>
                    <a:ext uri="{9D8B030D-6E8A-4147-A177-3AD203B41FA5}">
                      <a16:colId xmlns:a16="http://schemas.microsoft.com/office/drawing/2014/main" val="1447936634"/>
                    </a:ext>
                  </a:extLst>
                </a:gridCol>
                <a:gridCol w="246888">
                  <a:extLst>
                    <a:ext uri="{9D8B030D-6E8A-4147-A177-3AD203B41FA5}">
                      <a16:colId xmlns:a16="http://schemas.microsoft.com/office/drawing/2014/main" val="2249554651"/>
                    </a:ext>
                  </a:extLst>
                </a:gridCol>
                <a:gridCol w="246888">
                  <a:extLst>
                    <a:ext uri="{9D8B030D-6E8A-4147-A177-3AD203B41FA5}">
                      <a16:colId xmlns:a16="http://schemas.microsoft.com/office/drawing/2014/main" val="3102244231"/>
                    </a:ext>
                  </a:extLst>
                </a:gridCol>
                <a:gridCol w="246888">
                  <a:extLst>
                    <a:ext uri="{9D8B030D-6E8A-4147-A177-3AD203B41FA5}">
                      <a16:colId xmlns:a16="http://schemas.microsoft.com/office/drawing/2014/main" val="754687704"/>
                    </a:ext>
                  </a:extLst>
                </a:gridCol>
                <a:gridCol w="246888">
                  <a:extLst>
                    <a:ext uri="{9D8B030D-6E8A-4147-A177-3AD203B41FA5}">
                      <a16:colId xmlns:a16="http://schemas.microsoft.com/office/drawing/2014/main" val="3219267228"/>
                    </a:ext>
                  </a:extLst>
                </a:gridCol>
                <a:gridCol w="246888">
                  <a:extLst>
                    <a:ext uri="{9D8B030D-6E8A-4147-A177-3AD203B41FA5}">
                      <a16:colId xmlns:a16="http://schemas.microsoft.com/office/drawing/2014/main" val="3552194741"/>
                    </a:ext>
                  </a:extLst>
                </a:gridCol>
                <a:gridCol w="246888">
                  <a:extLst>
                    <a:ext uri="{9D8B030D-6E8A-4147-A177-3AD203B41FA5}">
                      <a16:colId xmlns:a16="http://schemas.microsoft.com/office/drawing/2014/main" val="1087607339"/>
                    </a:ext>
                  </a:extLst>
                </a:gridCol>
                <a:gridCol w="246888">
                  <a:extLst>
                    <a:ext uri="{9D8B030D-6E8A-4147-A177-3AD203B41FA5}">
                      <a16:colId xmlns:a16="http://schemas.microsoft.com/office/drawing/2014/main" val="3440182071"/>
                    </a:ext>
                  </a:extLst>
                </a:gridCol>
                <a:gridCol w="246888">
                  <a:extLst>
                    <a:ext uri="{9D8B030D-6E8A-4147-A177-3AD203B41FA5}">
                      <a16:colId xmlns:a16="http://schemas.microsoft.com/office/drawing/2014/main" val="2085865252"/>
                    </a:ext>
                  </a:extLst>
                </a:gridCol>
                <a:gridCol w="246888">
                  <a:extLst>
                    <a:ext uri="{9D8B030D-6E8A-4147-A177-3AD203B41FA5}">
                      <a16:colId xmlns:a16="http://schemas.microsoft.com/office/drawing/2014/main" val="1039920942"/>
                    </a:ext>
                  </a:extLst>
                </a:gridCol>
                <a:gridCol w="246888">
                  <a:extLst>
                    <a:ext uri="{9D8B030D-6E8A-4147-A177-3AD203B41FA5}">
                      <a16:colId xmlns:a16="http://schemas.microsoft.com/office/drawing/2014/main" val="35824864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755351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- 2018-04-26 11:00:00 </a:t>
                      </a:r>
                      <a:r>
                        <a:rPr kumimoji="0" lang="fr-FR" sz="1000" b="0" i="0" u="none" strike="noStrike" kern="1200" cap="none" spc="0" normalizeH="0" baseline="0" noProof="0">
                          <a:ln>
                            <a:noFill/>
                          </a:ln>
                          <a:solidFill>
                            <a:prstClr val="black"/>
                          </a:solidFill>
                          <a:effectLst/>
                          <a:uLnTx/>
                          <a:uFillTx/>
                          <a:latin typeface="+mn-lt"/>
                          <a:ea typeface="+mn-ea"/>
                          <a:cs typeface="+mn-cs"/>
                        </a:rPr>
                        <a:t> 
 Une table de bistro originale en noir et blanc entièrement faite maison. #HomeMadeByYou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807661866"/>
                  </a:ext>
                </a:extLst>
              </a:tr>
            </a:tbl>
          </a:graphicData>
        </a:graphic>
      </p:graphicFrame>
      <p:sp>
        <p:nvSpPr>
          <p:cNvPr id="4" name="Text Placeholder 3">
            <a:extLst>
              <a:ext uri="{FF2B5EF4-FFF2-40B4-BE49-F238E27FC236}">
                <a16:creationId xmlns:a16="http://schemas.microsoft.com/office/drawing/2014/main" id="{63CA2DEE-3A15-424D-8589-5582CFD56D4A}"/>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0034605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F6463-D8BD-42CA-BC83-0E9079335CB2}"/>
              </a:ext>
            </a:extLst>
          </p:cNvPr>
          <p:cNvSpPr>
            <a:spLocks noGrp="1"/>
          </p:cNvSpPr>
          <p:nvPr>
            <p:ph type="title"/>
          </p:nvPr>
        </p:nvSpPr>
        <p:spPr/>
        <p:txBody>
          <a:bodyPr/>
          <a:lstStyle/>
          <a:p>
            <a:r>
              <a:rPr lang="en-US"/>
              <a:t>Facebook Own Posts Table | HG-France - 3 of 14</a:t>
            </a:r>
          </a:p>
        </p:txBody>
      </p:sp>
      <p:graphicFrame>
        <p:nvGraphicFramePr>
          <p:cNvPr id="5" name="Table Placeholder 4">
            <a:extLst>
              <a:ext uri="{FF2B5EF4-FFF2-40B4-BE49-F238E27FC236}">
                <a16:creationId xmlns:a16="http://schemas.microsoft.com/office/drawing/2014/main" id="{C46976D2-5030-4FDF-9DF9-0D34C89A0763}"/>
              </a:ext>
            </a:extLst>
          </p:cNvPr>
          <p:cNvGraphicFramePr>
            <a:graphicFrameLocks noGrp="1"/>
          </p:cNvGraphicFramePr>
          <p:nvPr>
            <p:ph type="tbl" sz="quarter" idx="13"/>
            <p:extLst>
              <p:ext uri="{D42A27DB-BD31-4B8C-83A1-F6EECF244321}">
                <p14:modId xmlns:p14="http://schemas.microsoft.com/office/powerpoint/2010/main" val="12072968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50016496"/>
                    </a:ext>
                  </a:extLst>
                </a:gridCol>
                <a:gridCol w="246888">
                  <a:extLst>
                    <a:ext uri="{9D8B030D-6E8A-4147-A177-3AD203B41FA5}">
                      <a16:colId xmlns:a16="http://schemas.microsoft.com/office/drawing/2014/main" val="1489777309"/>
                    </a:ext>
                  </a:extLst>
                </a:gridCol>
                <a:gridCol w="246888">
                  <a:extLst>
                    <a:ext uri="{9D8B030D-6E8A-4147-A177-3AD203B41FA5}">
                      <a16:colId xmlns:a16="http://schemas.microsoft.com/office/drawing/2014/main" val="215723517"/>
                    </a:ext>
                  </a:extLst>
                </a:gridCol>
                <a:gridCol w="246888">
                  <a:extLst>
                    <a:ext uri="{9D8B030D-6E8A-4147-A177-3AD203B41FA5}">
                      <a16:colId xmlns:a16="http://schemas.microsoft.com/office/drawing/2014/main" val="2090486527"/>
                    </a:ext>
                  </a:extLst>
                </a:gridCol>
                <a:gridCol w="246888">
                  <a:extLst>
                    <a:ext uri="{9D8B030D-6E8A-4147-A177-3AD203B41FA5}">
                      <a16:colId xmlns:a16="http://schemas.microsoft.com/office/drawing/2014/main" val="3659714420"/>
                    </a:ext>
                  </a:extLst>
                </a:gridCol>
                <a:gridCol w="246888">
                  <a:extLst>
                    <a:ext uri="{9D8B030D-6E8A-4147-A177-3AD203B41FA5}">
                      <a16:colId xmlns:a16="http://schemas.microsoft.com/office/drawing/2014/main" val="1168724773"/>
                    </a:ext>
                  </a:extLst>
                </a:gridCol>
                <a:gridCol w="246888">
                  <a:extLst>
                    <a:ext uri="{9D8B030D-6E8A-4147-A177-3AD203B41FA5}">
                      <a16:colId xmlns:a16="http://schemas.microsoft.com/office/drawing/2014/main" val="2179520892"/>
                    </a:ext>
                  </a:extLst>
                </a:gridCol>
                <a:gridCol w="246888">
                  <a:extLst>
                    <a:ext uri="{9D8B030D-6E8A-4147-A177-3AD203B41FA5}">
                      <a16:colId xmlns:a16="http://schemas.microsoft.com/office/drawing/2014/main" val="4226383585"/>
                    </a:ext>
                  </a:extLst>
                </a:gridCol>
                <a:gridCol w="246888">
                  <a:extLst>
                    <a:ext uri="{9D8B030D-6E8A-4147-A177-3AD203B41FA5}">
                      <a16:colId xmlns:a16="http://schemas.microsoft.com/office/drawing/2014/main" val="4133191779"/>
                    </a:ext>
                  </a:extLst>
                </a:gridCol>
                <a:gridCol w="246888">
                  <a:extLst>
                    <a:ext uri="{9D8B030D-6E8A-4147-A177-3AD203B41FA5}">
                      <a16:colId xmlns:a16="http://schemas.microsoft.com/office/drawing/2014/main" val="230754521"/>
                    </a:ext>
                  </a:extLst>
                </a:gridCol>
                <a:gridCol w="246888">
                  <a:extLst>
                    <a:ext uri="{9D8B030D-6E8A-4147-A177-3AD203B41FA5}">
                      <a16:colId xmlns:a16="http://schemas.microsoft.com/office/drawing/2014/main" val="1334548112"/>
                    </a:ext>
                  </a:extLst>
                </a:gridCol>
                <a:gridCol w="246888">
                  <a:extLst>
                    <a:ext uri="{9D8B030D-6E8A-4147-A177-3AD203B41FA5}">
                      <a16:colId xmlns:a16="http://schemas.microsoft.com/office/drawing/2014/main" val="3728207017"/>
                    </a:ext>
                  </a:extLst>
                </a:gridCol>
                <a:gridCol w="246888">
                  <a:extLst>
                    <a:ext uri="{9D8B030D-6E8A-4147-A177-3AD203B41FA5}">
                      <a16:colId xmlns:a16="http://schemas.microsoft.com/office/drawing/2014/main" val="1002593927"/>
                    </a:ext>
                  </a:extLst>
                </a:gridCol>
                <a:gridCol w="246888">
                  <a:extLst>
                    <a:ext uri="{9D8B030D-6E8A-4147-A177-3AD203B41FA5}">
                      <a16:colId xmlns:a16="http://schemas.microsoft.com/office/drawing/2014/main" val="2065846932"/>
                    </a:ext>
                  </a:extLst>
                </a:gridCol>
                <a:gridCol w="246888">
                  <a:extLst>
                    <a:ext uri="{9D8B030D-6E8A-4147-A177-3AD203B41FA5}">
                      <a16:colId xmlns:a16="http://schemas.microsoft.com/office/drawing/2014/main" val="2602523027"/>
                    </a:ext>
                  </a:extLst>
                </a:gridCol>
                <a:gridCol w="246888">
                  <a:extLst>
                    <a:ext uri="{9D8B030D-6E8A-4147-A177-3AD203B41FA5}">
                      <a16:colId xmlns:a16="http://schemas.microsoft.com/office/drawing/2014/main" val="1491439002"/>
                    </a:ext>
                  </a:extLst>
                </a:gridCol>
                <a:gridCol w="246888">
                  <a:extLst>
                    <a:ext uri="{9D8B030D-6E8A-4147-A177-3AD203B41FA5}">
                      <a16:colId xmlns:a16="http://schemas.microsoft.com/office/drawing/2014/main" val="1364081961"/>
                    </a:ext>
                  </a:extLst>
                </a:gridCol>
                <a:gridCol w="246888">
                  <a:extLst>
                    <a:ext uri="{9D8B030D-6E8A-4147-A177-3AD203B41FA5}">
                      <a16:colId xmlns:a16="http://schemas.microsoft.com/office/drawing/2014/main" val="920060637"/>
                    </a:ext>
                  </a:extLst>
                </a:gridCol>
                <a:gridCol w="246888">
                  <a:extLst>
                    <a:ext uri="{9D8B030D-6E8A-4147-A177-3AD203B41FA5}">
                      <a16:colId xmlns:a16="http://schemas.microsoft.com/office/drawing/2014/main" val="4119956550"/>
                    </a:ext>
                  </a:extLst>
                </a:gridCol>
                <a:gridCol w="246888">
                  <a:extLst>
                    <a:ext uri="{9D8B030D-6E8A-4147-A177-3AD203B41FA5}">
                      <a16:colId xmlns:a16="http://schemas.microsoft.com/office/drawing/2014/main" val="1355858528"/>
                    </a:ext>
                  </a:extLst>
                </a:gridCol>
                <a:gridCol w="246888">
                  <a:extLst>
                    <a:ext uri="{9D8B030D-6E8A-4147-A177-3AD203B41FA5}">
                      <a16:colId xmlns:a16="http://schemas.microsoft.com/office/drawing/2014/main" val="1674434079"/>
                    </a:ext>
                  </a:extLst>
                </a:gridCol>
                <a:gridCol w="246888">
                  <a:extLst>
                    <a:ext uri="{9D8B030D-6E8A-4147-A177-3AD203B41FA5}">
                      <a16:colId xmlns:a16="http://schemas.microsoft.com/office/drawing/2014/main" val="2226043771"/>
                    </a:ext>
                  </a:extLst>
                </a:gridCol>
                <a:gridCol w="246888">
                  <a:extLst>
                    <a:ext uri="{9D8B030D-6E8A-4147-A177-3AD203B41FA5}">
                      <a16:colId xmlns:a16="http://schemas.microsoft.com/office/drawing/2014/main" val="2150485792"/>
                    </a:ext>
                  </a:extLst>
                </a:gridCol>
                <a:gridCol w="246888">
                  <a:extLst>
                    <a:ext uri="{9D8B030D-6E8A-4147-A177-3AD203B41FA5}">
                      <a16:colId xmlns:a16="http://schemas.microsoft.com/office/drawing/2014/main" val="1634658776"/>
                    </a:ext>
                  </a:extLst>
                </a:gridCol>
                <a:gridCol w="246888">
                  <a:extLst>
                    <a:ext uri="{9D8B030D-6E8A-4147-A177-3AD203B41FA5}">
                      <a16:colId xmlns:a16="http://schemas.microsoft.com/office/drawing/2014/main" val="1750952934"/>
                    </a:ext>
                  </a:extLst>
                </a:gridCol>
                <a:gridCol w="246888">
                  <a:extLst>
                    <a:ext uri="{9D8B030D-6E8A-4147-A177-3AD203B41FA5}">
                      <a16:colId xmlns:a16="http://schemas.microsoft.com/office/drawing/2014/main" val="758605468"/>
                    </a:ext>
                  </a:extLst>
                </a:gridCol>
                <a:gridCol w="246888">
                  <a:extLst>
                    <a:ext uri="{9D8B030D-6E8A-4147-A177-3AD203B41FA5}">
                      <a16:colId xmlns:a16="http://schemas.microsoft.com/office/drawing/2014/main" val="18598932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8056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- 2018-04-24 12:36:28 </a:t>
                      </a:r>
                      <a:r>
                        <a:rPr kumimoji="0" lang="fr-FR" sz="1000" b="0" i="0" u="none" strike="noStrike" kern="1200" cap="none" spc="0" normalizeH="0" baseline="0" noProof="0">
                          <a:ln>
                            <a:noFill/>
                          </a:ln>
                          <a:solidFill>
                            <a:prstClr val="black"/>
                          </a:solidFill>
                          <a:effectLst/>
                          <a:uLnTx/>
                          <a:uFillTx/>
                          <a:latin typeface="+mn-lt"/>
                          <a:ea typeface="+mn-ea"/>
                          <a:cs typeface="+mn-cs"/>
                        </a:rPr>
                        <a:t> 
 Du 28 mars au 30 juin 2018, pour un produit 18 V avec batterie acheté + 1€, un produit vous est offert parmi la sélection ! Avec le système Power for ALL, tous les outils d’une même catégorie de voltage fonctionnent avec une seule et même batterie facile à intégrer ou à enlever.
Conditions et infos sur : http://bit.ly/ODR_PowerForAll
#offre #PowerForAll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045335278"/>
                  </a:ext>
                </a:extLst>
              </a:tr>
            </a:tbl>
          </a:graphicData>
        </a:graphic>
      </p:graphicFrame>
      <p:sp>
        <p:nvSpPr>
          <p:cNvPr id="4" name="Text Placeholder 3">
            <a:extLst>
              <a:ext uri="{FF2B5EF4-FFF2-40B4-BE49-F238E27FC236}">
                <a16:creationId xmlns:a16="http://schemas.microsoft.com/office/drawing/2014/main" id="{30565CCB-7C55-4512-845B-4D636889D385}"/>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4392504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8807F-2036-4271-ABF0-94F5BBF3B794}"/>
              </a:ext>
            </a:extLst>
          </p:cNvPr>
          <p:cNvSpPr>
            <a:spLocks noGrp="1"/>
          </p:cNvSpPr>
          <p:nvPr>
            <p:ph type="title"/>
          </p:nvPr>
        </p:nvSpPr>
        <p:spPr/>
        <p:txBody>
          <a:bodyPr/>
          <a:lstStyle/>
          <a:p>
            <a:r>
              <a:rPr lang="en-US"/>
              <a:t>Facebook Own Posts Table | HG-France - 4 of 14</a:t>
            </a:r>
          </a:p>
        </p:txBody>
      </p:sp>
      <p:graphicFrame>
        <p:nvGraphicFramePr>
          <p:cNvPr id="5" name="Table Placeholder 4">
            <a:extLst>
              <a:ext uri="{FF2B5EF4-FFF2-40B4-BE49-F238E27FC236}">
                <a16:creationId xmlns:a16="http://schemas.microsoft.com/office/drawing/2014/main" id="{38344A0B-A49B-49E7-AC3E-6F5BFA4A7D7F}"/>
              </a:ext>
            </a:extLst>
          </p:cNvPr>
          <p:cNvGraphicFramePr>
            <a:graphicFrameLocks noGrp="1"/>
          </p:cNvGraphicFramePr>
          <p:nvPr>
            <p:ph type="tbl" sz="quarter" idx="13"/>
            <p:extLst>
              <p:ext uri="{D42A27DB-BD31-4B8C-83A1-F6EECF244321}">
                <p14:modId xmlns:p14="http://schemas.microsoft.com/office/powerpoint/2010/main" val="26892208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612593589"/>
                    </a:ext>
                  </a:extLst>
                </a:gridCol>
                <a:gridCol w="246888">
                  <a:extLst>
                    <a:ext uri="{9D8B030D-6E8A-4147-A177-3AD203B41FA5}">
                      <a16:colId xmlns:a16="http://schemas.microsoft.com/office/drawing/2014/main" val="329412778"/>
                    </a:ext>
                  </a:extLst>
                </a:gridCol>
                <a:gridCol w="246888">
                  <a:extLst>
                    <a:ext uri="{9D8B030D-6E8A-4147-A177-3AD203B41FA5}">
                      <a16:colId xmlns:a16="http://schemas.microsoft.com/office/drawing/2014/main" val="1287900255"/>
                    </a:ext>
                  </a:extLst>
                </a:gridCol>
                <a:gridCol w="246888">
                  <a:extLst>
                    <a:ext uri="{9D8B030D-6E8A-4147-A177-3AD203B41FA5}">
                      <a16:colId xmlns:a16="http://schemas.microsoft.com/office/drawing/2014/main" val="1450697215"/>
                    </a:ext>
                  </a:extLst>
                </a:gridCol>
                <a:gridCol w="246888">
                  <a:extLst>
                    <a:ext uri="{9D8B030D-6E8A-4147-A177-3AD203B41FA5}">
                      <a16:colId xmlns:a16="http://schemas.microsoft.com/office/drawing/2014/main" val="2318599540"/>
                    </a:ext>
                  </a:extLst>
                </a:gridCol>
                <a:gridCol w="246888">
                  <a:extLst>
                    <a:ext uri="{9D8B030D-6E8A-4147-A177-3AD203B41FA5}">
                      <a16:colId xmlns:a16="http://schemas.microsoft.com/office/drawing/2014/main" val="2669077843"/>
                    </a:ext>
                  </a:extLst>
                </a:gridCol>
                <a:gridCol w="246888">
                  <a:extLst>
                    <a:ext uri="{9D8B030D-6E8A-4147-A177-3AD203B41FA5}">
                      <a16:colId xmlns:a16="http://schemas.microsoft.com/office/drawing/2014/main" val="3839013467"/>
                    </a:ext>
                  </a:extLst>
                </a:gridCol>
                <a:gridCol w="246888">
                  <a:extLst>
                    <a:ext uri="{9D8B030D-6E8A-4147-A177-3AD203B41FA5}">
                      <a16:colId xmlns:a16="http://schemas.microsoft.com/office/drawing/2014/main" val="1779053051"/>
                    </a:ext>
                  </a:extLst>
                </a:gridCol>
                <a:gridCol w="246888">
                  <a:extLst>
                    <a:ext uri="{9D8B030D-6E8A-4147-A177-3AD203B41FA5}">
                      <a16:colId xmlns:a16="http://schemas.microsoft.com/office/drawing/2014/main" val="1761438090"/>
                    </a:ext>
                  </a:extLst>
                </a:gridCol>
                <a:gridCol w="246888">
                  <a:extLst>
                    <a:ext uri="{9D8B030D-6E8A-4147-A177-3AD203B41FA5}">
                      <a16:colId xmlns:a16="http://schemas.microsoft.com/office/drawing/2014/main" val="2673694711"/>
                    </a:ext>
                  </a:extLst>
                </a:gridCol>
                <a:gridCol w="246888">
                  <a:extLst>
                    <a:ext uri="{9D8B030D-6E8A-4147-A177-3AD203B41FA5}">
                      <a16:colId xmlns:a16="http://schemas.microsoft.com/office/drawing/2014/main" val="401978894"/>
                    </a:ext>
                  </a:extLst>
                </a:gridCol>
                <a:gridCol w="246888">
                  <a:extLst>
                    <a:ext uri="{9D8B030D-6E8A-4147-A177-3AD203B41FA5}">
                      <a16:colId xmlns:a16="http://schemas.microsoft.com/office/drawing/2014/main" val="274369926"/>
                    </a:ext>
                  </a:extLst>
                </a:gridCol>
                <a:gridCol w="246888">
                  <a:extLst>
                    <a:ext uri="{9D8B030D-6E8A-4147-A177-3AD203B41FA5}">
                      <a16:colId xmlns:a16="http://schemas.microsoft.com/office/drawing/2014/main" val="992506773"/>
                    </a:ext>
                  </a:extLst>
                </a:gridCol>
                <a:gridCol w="246888">
                  <a:extLst>
                    <a:ext uri="{9D8B030D-6E8A-4147-A177-3AD203B41FA5}">
                      <a16:colId xmlns:a16="http://schemas.microsoft.com/office/drawing/2014/main" val="3306627937"/>
                    </a:ext>
                  </a:extLst>
                </a:gridCol>
                <a:gridCol w="246888">
                  <a:extLst>
                    <a:ext uri="{9D8B030D-6E8A-4147-A177-3AD203B41FA5}">
                      <a16:colId xmlns:a16="http://schemas.microsoft.com/office/drawing/2014/main" val="2839632212"/>
                    </a:ext>
                  </a:extLst>
                </a:gridCol>
                <a:gridCol w="246888">
                  <a:extLst>
                    <a:ext uri="{9D8B030D-6E8A-4147-A177-3AD203B41FA5}">
                      <a16:colId xmlns:a16="http://schemas.microsoft.com/office/drawing/2014/main" val="1033342696"/>
                    </a:ext>
                  </a:extLst>
                </a:gridCol>
                <a:gridCol w="246888">
                  <a:extLst>
                    <a:ext uri="{9D8B030D-6E8A-4147-A177-3AD203B41FA5}">
                      <a16:colId xmlns:a16="http://schemas.microsoft.com/office/drawing/2014/main" val="2815269894"/>
                    </a:ext>
                  </a:extLst>
                </a:gridCol>
                <a:gridCol w="246888">
                  <a:extLst>
                    <a:ext uri="{9D8B030D-6E8A-4147-A177-3AD203B41FA5}">
                      <a16:colId xmlns:a16="http://schemas.microsoft.com/office/drawing/2014/main" val="1966385169"/>
                    </a:ext>
                  </a:extLst>
                </a:gridCol>
                <a:gridCol w="246888">
                  <a:extLst>
                    <a:ext uri="{9D8B030D-6E8A-4147-A177-3AD203B41FA5}">
                      <a16:colId xmlns:a16="http://schemas.microsoft.com/office/drawing/2014/main" val="718241392"/>
                    </a:ext>
                  </a:extLst>
                </a:gridCol>
                <a:gridCol w="246888">
                  <a:extLst>
                    <a:ext uri="{9D8B030D-6E8A-4147-A177-3AD203B41FA5}">
                      <a16:colId xmlns:a16="http://schemas.microsoft.com/office/drawing/2014/main" val="419826101"/>
                    </a:ext>
                  </a:extLst>
                </a:gridCol>
                <a:gridCol w="246888">
                  <a:extLst>
                    <a:ext uri="{9D8B030D-6E8A-4147-A177-3AD203B41FA5}">
                      <a16:colId xmlns:a16="http://schemas.microsoft.com/office/drawing/2014/main" val="2911489112"/>
                    </a:ext>
                  </a:extLst>
                </a:gridCol>
                <a:gridCol w="246888">
                  <a:extLst>
                    <a:ext uri="{9D8B030D-6E8A-4147-A177-3AD203B41FA5}">
                      <a16:colId xmlns:a16="http://schemas.microsoft.com/office/drawing/2014/main" val="3954021208"/>
                    </a:ext>
                  </a:extLst>
                </a:gridCol>
                <a:gridCol w="246888">
                  <a:extLst>
                    <a:ext uri="{9D8B030D-6E8A-4147-A177-3AD203B41FA5}">
                      <a16:colId xmlns:a16="http://schemas.microsoft.com/office/drawing/2014/main" val="2351455425"/>
                    </a:ext>
                  </a:extLst>
                </a:gridCol>
                <a:gridCol w="246888">
                  <a:extLst>
                    <a:ext uri="{9D8B030D-6E8A-4147-A177-3AD203B41FA5}">
                      <a16:colId xmlns:a16="http://schemas.microsoft.com/office/drawing/2014/main" val="3379476326"/>
                    </a:ext>
                  </a:extLst>
                </a:gridCol>
                <a:gridCol w="246888">
                  <a:extLst>
                    <a:ext uri="{9D8B030D-6E8A-4147-A177-3AD203B41FA5}">
                      <a16:colId xmlns:a16="http://schemas.microsoft.com/office/drawing/2014/main" val="1142611066"/>
                    </a:ext>
                  </a:extLst>
                </a:gridCol>
                <a:gridCol w="246888">
                  <a:extLst>
                    <a:ext uri="{9D8B030D-6E8A-4147-A177-3AD203B41FA5}">
                      <a16:colId xmlns:a16="http://schemas.microsoft.com/office/drawing/2014/main" val="1818796396"/>
                    </a:ext>
                  </a:extLst>
                </a:gridCol>
                <a:gridCol w="246888">
                  <a:extLst>
                    <a:ext uri="{9D8B030D-6E8A-4147-A177-3AD203B41FA5}">
                      <a16:colId xmlns:a16="http://schemas.microsoft.com/office/drawing/2014/main" val="7358741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539184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- 2018-04-20 11:00:01 </a:t>
                      </a:r>
                      <a:r>
                        <a:rPr kumimoji="0" lang="fr-FR" sz="1000" b="0" i="0" u="none" strike="noStrike" kern="1200" cap="none" spc="0" normalizeH="0" baseline="0" noProof="0">
                          <a:ln>
                            <a:noFill/>
                          </a:ln>
                          <a:solidFill>
                            <a:prstClr val="black"/>
                          </a:solidFill>
                          <a:effectLst/>
                          <a:uLnTx/>
                          <a:uFillTx/>
                          <a:latin typeface="+mn-lt"/>
                          <a:ea typeface="+mn-ea"/>
                          <a:cs typeface="+mn-cs"/>
                        </a:rPr>
                        <a:t> 
 Réalisez votre propre table basse avec des bouteilles pour un rendu original et décalé. #HomeMadeByYou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287559868"/>
                  </a:ext>
                </a:extLst>
              </a:tr>
            </a:tbl>
          </a:graphicData>
        </a:graphic>
      </p:graphicFrame>
      <p:sp>
        <p:nvSpPr>
          <p:cNvPr id="4" name="Text Placeholder 3">
            <a:extLst>
              <a:ext uri="{FF2B5EF4-FFF2-40B4-BE49-F238E27FC236}">
                <a16:creationId xmlns:a16="http://schemas.microsoft.com/office/drawing/2014/main" id="{FCD2CE53-698D-46B5-A6AA-605FEAE1F56F}"/>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7708720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A0FDA-BA66-42C5-8837-2604D76D893C}"/>
              </a:ext>
            </a:extLst>
          </p:cNvPr>
          <p:cNvSpPr>
            <a:spLocks noGrp="1"/>
          </p:cNvSpPr>
          <p:nvPr>
            <p:ph type="title"/>
          </p:nvPr>
        </p:nvSpPr>
        <p:spPr/>
        <p:txBody>
          <a:bodyPr/>
          <a:lstStyle/>
          <a:p>
            <a:r>
              <a:rPr lang="en-US"/>
              <a:t>Facebook Own Posts Table | HG-France - 5 of 14</a:t>
            </a:r>
          </a:p>
        </p:txBody>
      </p:sp>
      <p:graphicFrame>
        <p:nvGraphicFramePr>
          <p:cNvPr id="5" name="Table Placeholder 4">
            <a:extLst>
              <a:ext uri="{FF2B5EF4-FFF2-40B4-BE49-F238E27FC236}">
                <a16:creationId xmlns:a16="http://schemas.microsoft.com/office/drawing/2014/main" id="{6486F1D6-C40D-486A-AF56-9B618E62656C}"/>
              </a:ext>
            </a:extLst>
          </p:cNvPr>
          <p:cNvGraphicFramePr>
            <a:graphicFrameLocks noGrp="1"/>
          </p:cNvGraphicFramePr>
          <p:nvPr>
            <p:ph type="tbl" sz="quarter" idx="13"/>
            <p:extLst>
              <p:ext uri="{D42A27DB-BD31-4B8C-83A1-F6EECF244321}">
                <p14:modId xmlns:p14="http://schemas.microsoft.com/office/powerpoint/2010/main" val="19053005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63084221"/>
                    </a:ext>
                  </a:extLst>
                </a:gridCol>
                <a:gridCol w="246888">
                  <a:extLst>
                    <a:ext uri="{9D8B030D-6E8A-4147-A177-3AD203B41FA5}">
                      <a16:colId xmlns:a16="http://schemas.microsoft.com/office/drawing/2014/main" val="488375836"/>
                    </a:ext>
                  </a:extLst>
                </a:gridCol>
                <a:gridCol w="246888">
                  <a:extLst>
                    <a:ext uri="{9D8B030D-6E8A-4147-A177-3AD203B41FA5}">
                      <a16:colId xmlns:a16="http://schemas.microsoft.com/office/drawing/2014/main" val="778622803"/>
                    </a:ext>
                  </a:extLst>
                </a:gridCol>
                <a:gridCol w="246888">
                  <a:extLst>
                    <a:ext uri="{9D8B030D-6E8A-4147-A177-3AD203B41FA5}">
                      <a16:colId xmlns:a16="http://schemas.microsoft.com/office/drawing/2014/main" val="2321389737"/>
                    </a:ext>
                  </a:extLst>
                </a:gridCol>
                <a:gridCol w="246888">
                  <a:extLst>
                    <a:ext uri="{9D8B030D-6E8A-4147-A177-3AD203B41FA5}">
                      <a16:colId xmlns:a16="http://schemas.microsoft.com/office/drawing/2014/main" val="3738045609"/>
                    </a:ext>
                  </a:extLst>
                </a:gridCol>
                <a:gridCol w="246888">
                  <a:extLst>
                    <a:ext uri="{9D8B030D-6E8A-4147-A177-3AD203B41FA5}">
                      <a16:colId xmlns:a16="http://schemas.microsoft.com/office/drawing/2014/main" val="731458562"/>
                    </a:ext>
                  </a:extLst>
                </a:gridCol>
                <a:gridCol w="246888">
                  <a:extLst>
                    <a:ext uri="{9D8B030D-6E8A-4147-A177-3AD203B41FA5}">
                      <a16:colId xmlns:a16="http://schemas.microsoft.com/office/drawing/2014/main" val="2503740046"/>
                    </a:ext>
                  </a:extLst>
                </a:gridCol>
                <a:gridCol w="246888">
                  <a:extLst>
                    <a:ext uri="{9D8B030D-6E8A-4147-A177-3AD203B41FA5}">
                      <a16:colId xmlns:a16="http://schemas.microsoft.com/office/drawing/2014/main" val="43319497"/>
                    </a:ext>
                  </a:extLst>
                </a:gridCol>
                <a:gridCol w="246888">
                  <a:extLst>
                    <a:ext uri="{9D8B030D-6E8A-4147-A177-3AD203B41FA5}">
                      <a16:colId xmlns:a16="http://schemas.microsoft.com/office/drawing/2014/main" val="1318653837"/>
                    </a:ext>
                  </a:extLst>
                </a:gridCol>
                <a:gridCol w="246888">
                  <a:extLst>
                    <a:ext uri="{9D8B030D-6E8A-4147-A177-3AD203B41FA5}">
                      <a16:colId xmlns:a16="http://schemas.microsoft.com/office/drawing/2014/main" val="4832779"/>
                    </a:ext>
                  </a:extLst>
                </a:gridCol>
                <a:gridCol w="246888">
                  <a:extLst>
                    <a:ext uri="{9D8B030D-6E8A-4147-A177-3AD203B41FA5}">
                      <a16:colId xmlns:a16="http://schemas.microsoft.com/office/drawing/2014/main" val="284597794"/>
                    </a:ext>
                  </a:extLst>
                </a:gridCol>
                <a:gridCol w="246888">
                  <a:extLst>
                    <a:ext uri="{9D8B030D-6E8A-4147-A177-3AD203B41FA5}">
                      <a16:colId xmlns:a16="http://schemas.microsoft.com/office/drawing/2014/main" val="180625955"/>
                    </a:ext>
                  </a:extLst>
                </a:gridCol>
                <a:gridCol w="246888">
                  <a:extLst>
                    <a:ext uri="{9D8B030D-6E8A-4147-A177-3AD203B41FA5}">
                      <a16:colId xmlns:a16="http://schemas.microsoft.com/office/drawing/2014/main" val="2593579354"/>
                    </a:ext>
                  </a:extLst>
                </a:gridCol>
                <a:gridCol w="246888">
                  <a:extLst>
                    <a:ext uri="{9D8B030D-6E8A-4147-A177-3AD203B41FA5}">
                      <a16:colId xmlns:a16="http://schemas.microsoft.com/office/drawing/2014/main" val="366674743"/>
                    </a:ext>
                  </a:extLst>
                </a:gridCol>
                <a:gridCol w="246888">
                  <a:extLst>
                    <a:ext uri="{9D8B030D-6E8A-4147-A177-3AD203B41FA5}">
                      <a16:colId xmlns:a16="http://schemas.microsoft.com/office/drawing/2014/main" val="786782880"/>
                    </a:ext>
                  </a:extLst>
                </a:gridCol>
                <a:gridCol w="246888">
                  <a:extLst>
                    <a:ext uri="{9D8B030D-6E8A-4147-A177-3AD203B41FA5}">
                      <a16:colId xmlns:a16="http://schemas.microsoft.com/office/drawing/2014/main" val="1536823125"/>
                    </a:ext>
                  </a:extLst>
                </a:gridCol>
                <a:gridCol w="246888">
                  <a:extLst>
                    <a:ext uri="{9D8B030D-6E8A-4147-A177-3AD203B41FA5}">
                      <a16:colId xmlns:a16="http://schemas.microsoft.com/office/drawing/2014/main" val="1903436689"/>
                    </a:ext>
                  </a:extLst>
                </a:gridCol>
                <a:gridCol w="246888">
                  <a:extLst>
                    <a:ext uri="{9D8B030D-6E8A-4147-A177-3AD203B41FA5}">
                      <a16:colId xmlns:a16="http://schemas.microsoft.com/office/drawing/2014/main" val="1933277724"/>
                    </a:ext>
                  </a:extLst>
                </a:gridCol>
                <a:gridCol w="246888">
                  <a:extLst>
                    <a:ext uri="{9D8B030D-6E8A-4147-A177-3AD203B41FA5}">
                      <a16:colId xmlns:a16="http://schemas.microsoft.com/office/drawing/2014/main" val="2376021098"/>
                    </a:ext>
                  </a:extLst>
                </a:gridCol>
                <a:gridCol w="246888">
                  <a:extLst>
                    <a:ext uri="{9D8B030D-6E8A-4147-A177-3AD203B41FA5}">
                      <a16:colId xmlns:a16="http://schemas.microsoft.com/office/drawing/2014/main" val="1427622063"/>
                    </a:ext>
                  </a:extLst>
                </a:gridCol>
                <a:gridCol w="246888">
                  <a:extLst>
                    <a:ext uri="{9D8B030D-6E8A-4147-A177-3AD203B41FA5}">
                      <a16:colId xmlns:a16="http://schemas.microsoft.com/office/drawing/2014/main" val="1723019778"/>
                    </a:ext>
                  </a:extLst>
                </a:gridCol>
                <a:gridCol w="246888">
                  <a:extLst>
                    <a:ext uri="{9D8B030D-6E8A-4147-A177-3AD203B41FA5}">
                      <a16:colId xmlns:a16="http://schemas.microsoft.com/office/drawing/2014/main" val="631913498"/>
                    </a:ext>
                  </a:extLst>
                </a:gridCol>
                <a:gridCol w="246888">
                  <a:extLst>
                    <a:ext uri="{9D8B030D-6E8A-4147-A177-3AD203B41FA5}">
                      <a16:colId xmlns:a16="http://schemas.microsoft.com/office/drawing/2014/main" val="3977135048"/>
                    </a:ext>
                  </a:extLst>
                </a:gridCol>
                <a:gridCol w="246888">
                  <a:extLst>
                    <a:ext uri="{9D8B030D-6E8A-4147-A177-3AD203B41FA5}">
                      <a16:colId xmlns:a16="http://schemas.microsoft.com/office/drawing/2014/main" val="485862957"/>
                    </a:ext>
                  </a:extLst>
                </a:gridCol>
                <a:gridCol w="246888">
                  <a:extLst>
                    <a:ext uri="{9D8B030D-6E8A-4147-A177-3AD203B41FA5}">
                      <a16:colId xmlns:a16="http://schemas.microsoft.com/office/drawing/2014/main" val="3601044256"/>
                    </a:ext>
                  </a:extLst>
                </a:gridCol>
                <a:gridCol w="246888">
                  <a:extLst>
                    <a:ext uri="{9D8B030D-6E8A-4147-A177-3AD203B41FA5}">
                      <a16:colId xmlns:a16="http://schemas.microsoft.com/office/drawing/2014/main" val="2899516271"/>
                    </a:ext>
                  </a:extLst>
                </a:gridCol>
                <a:gridCol w="246888">
                  <a:extLst>
                    <a:ext uri="{9D8B030D-6E8A-4147-A177-3AD203B41FA5}">
                      <a16:colId xmlns:a16="http://schemas.microsoft.com/office/drawing/2014/main" val="41246718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189429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- 2018-04-19 11:00:00 </a:t>
                      </a:r>
                      <a:r>
                        <a:rPr kumimoji="0" lang="fr-FR" sz="1000" b="0" i="0" u="none" strike="noStrike" kern="1200" cap="none" spc="0" normalizeH="0" baseline="0" noProof="0">
                          <a:ln>
                            <a:noFill/>
                          </a:ln>
                          <a:solidFill>
                            <a:prstClr val="black"/>
                          </a:solidFill>
                          <a:effectLst/>
                          <a:uLnTx/>
                          <a:uFillTx/>
                          <a:latin typeface="+mn-lt"/>
                          <a:ea typeface="+mn-ea"/>
                          <a:cs typeface="+mn-cs"/>
                        </a:rPr>
                        <a:t> 
 Les beaux jours arrivent et une envie soudaine de refaire votre intérieur vous prend ? Même avec la meilleure des volontés, encore faut-il avoir les bons outils... Le laser lignes Quigo de Bosch est votre allié indispensable ! #BetterBePrepared *
Retrouvez le ici : http://bit.ly/Quigo_Better_Be_Prepared
* il vaut mieux être préparé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086114916"/>
                  </a:ext>
                </a:extLst>
              </a:tr>
            </a:tbl>
          </a:graphicData>
        </a:graphic>
      </p:graphicFrame>
      <p:sp>
        <p:nvSpPr>
          <p:cNvPr id="4" name="Text Placeholder 3">
            <a:extLst>
              <a:ext uri="{FF2B5EF4-FFF2-40B4-BE49-F238E27FC236}">
                <a16:creationId xmlns:a16="http://schemas.microsoft.com/office/drawing/2014/main" id="{A4AC78E3-2C39-4FD6-BB20-4AECD47C1039}"/>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8303791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5471DA-6367-49A1-A4F3-B1172CB543D0}"/>
              </a:ext>
            </a:extLst>
          </p:cNvPr>
          <p:cNvSpPr>
            <a:spLocks noGrp="1"/>
          </p:cNvSpPr>
          <p:nvPr>
            <p:ph type="title"/>
          </p:nvPr>
        </p:nvSpPr>
        <p:spPr/>
        <p:txBody>
          <a:bodyPr/>
          <a:lstStyle/>
          <a:p>
            <a:r>
              <a:rPr lang="en-US"/>
              <a:t>Facebook Own Posts Table | HG-France - 6 of 14</a:t>
            </a:r>
          </a:p>
        </p:txBody>
      </p:sp>
      <p:graphicFrame>
        <p:nvGraphicFramePr>
          <p:cNvPr id="5" name="Table Placeholder 4">
            <a:extLst>
              <a:ext uri="{FF2B5EF4-FFF2-40B4-BE49-F238E27FC236}">
                <a16:creationId xmlns:a16="http://schemas.microsoft.com/office/drawing/2014/main" id="{A36BFBDF-5670-4A9A-9AFA-392C9267B1AF}"/>
              </a:ext>
            </a:extLst>
          </p:cNvPr>
          <p:cNvGraphicFramePr>
            <a:graphicFrameLocks noGrp="1"/>
          </p:cNvGraphicFramePr>
          <p:nvPr>
            <p:ph type="tbl" sz="quarter" idx="13"/>
            <p:extLst>
              <p:ext uri="{D42A27DB-BD31-4B8C-83A1-F6EECF244321}">
                <p14:modId xmlns:p14="http://schemas.microsoft.com/office/powerpoint/2010/main" val="39201424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95141566"/>
                    </a:ext>
                  </a:extLst>
                </a:gridCol>
                <a:gridCol w="246888">
                  <a:extLst>
                    <a:ext uri="{9D8B030D-6E8A-4147-A177-3AD203B41FA5}">
                      <a16:colId xmlns:a16="http://schemas.microsoft.com/office/drawing/2014/main" val="76986658"/>
                    </a:ext>
                  </a:extLst>
                </a:gridCol>
                <a:gridCol w="246888">
                  <a:extLst>
                    <a:ext uri="{9D8B030D-6E8A-4147-A177-3AD203B41FA5}">
                      <a16:colId xmlns:a16="http://schemas.microsoft.com/office/drawing/2014/main" val="1076784451"/>
                    </a:ext>
                  </a:extLst>
                </a:gridCol>
                <a:gridCol w="246888">
                  <a:extLst>
                    <a:ext uri="{9D8B030D-6E8A-4147-A177-3AD203B41FA5}">
                      <a16:colId xmlns:a16="http://schemas.microsoft.com/office/drawing/2014/main" val="2816024162"/>
                    </a:ext>
                  </a:extLst>
                </a:gridCol>
                <a:gridCol w="246888">
                  <a:extLst>
                    <a:ext uri="{9D8B030D-6E8A-4147-A177-3AD203B41FA5}">
                      <a16:colId xmlns:a16="http://schemas.microsoft.com/office/drawing/2014/main" val="2307638786"/>
                    </a:ext>
                  </a:extLst>
                </a:gridCol>
                <a:gridCol w="246888">
                  <a:extLst>
                    <a:ext uri="{9D8B030D-6E8A-4147-A177-3AD203B41FA5}">
                      <a16:colId xmlns:a16="http://schemas.microsoft.com/office/drawing/2014/main" val="2312662681"/>
                    </a:ext>
                  </a:extLst>
                </a:gridCol>
                <a:gridCol w="246888">
                  <a:extLst>
                    <a:ext uri="{9D8B030D-6E8A-4147-A177-3AD203B41FA5}">
                      <a16:colId xmlns:a16="http://schemas.microsoft.com/office/drawing/2014/main" val="3515321325"/>
                    </a:ext>
                  </a:extLst>
                </a:gridCol>
                <a:gridCol w="246888">
                  <a:extLst>
                    <a:ext uri="{9D8B030D-6E8A-4147-A177-3AD203B41FA5}">
                      <a16:colId xmlns:a16="http://schemas.microsoft.com/office/drawing/2014/main" val="3986569773"/>
                    </a:ext>
                  </a:extLst>
                </a:gridCol>
                <a:gridCol w="246888">
                  <a:extLst>
                    <a:ext uri="{9D8B030D-6E8A-4147-A177-3AD203B41FA5}">
                      <a16:colId xmlns:a16="http://schemas.microsoft.com/office/drawing/2014/main" val="1205925776"/>
                    </a:ext>
                  </a:extLst>
                </a:gridCol>
                <a:gridCol w="246888">
                  <a:extLst>
                    <a:ext uri="{9D8B030D-6E8A-4147-A177-3AD203B41FA5}">
                      <a16:colId xmlns:a16="http://schemas.microsoft.com/office/drawing/2014/main" val="1546774356"/>
                    </a:ext>
                  </a:extLst>
                </a:gridCol>
                <a:gridCol w="246888">
                  <a:extLst>
                    <a:ext uri="{9D8B030D-6E8A-4147-A177-3AD203B41FA5}">
                      <a16:colId xmlns:a16="http://schemas.microsoft.com/office/drawing/2014/main" val="189784927"/>
                    </a:ext>
                  </a:extLst>
                </a:gridCol>
                <a:gridCol w="246888">
                  <a:extLst>
                    <a:ext uri="{9D8B030D-6E8A-4147-A177-3AD203B41FA5}">
                      <a16:colId xmlns:a16="http://schemas.microsoft.com/office/drawing/2014/main" val="4198503370"/>
                    </a:ext>
                  </a:extLst>
                </a:gridCol>
                <a:gridCol w="246888">
                  <a:extLst>
                    <a:ext uri="{9D8B030D-6E8A-4147-A177-3AD203B41FA5}">
                      <a16:colId xmlns:a16="http://schemas.microsoft.com/office/drawing/2014/main" val="942116870"/>
                    </a:ext>
                  </a:extLst>
                </a:gridCol>
                <a:gridCol w="246888">
                  <a:extLst>
                    <a:ext uri="{9D8B030D-6E8A-4147-A177-3AD203B41FA5}">
                      <a16:colId xmlns:a16="http://schemas.microsoft.com/office/drawing/2014/main" val="1390853318"/>
                    </a:ext>
                  </a:extLst>
                </a:gridCol>
                <a:gridCol w="246888">
                  <a:extLst>
                    <a:ext uri="{9D8B030D-6E8A-4147-A177-3AD203B41FA5}">
                      <a16:colId xmlns:a16="http://schemas.microsoft.com/office/drawing/2014/main" val="3493637850"/>
                    </a:ext>
                  </a:extLst>
                </a:gridCol>
                <a:gridCol w="246888">
                  <a:extLst>
                    <a:ext uri="{9D8B030D-6E8A-4147-A177-3AD203B41FA5}">
                      <a16:colId xmlns:a16="http://schemas.microsoft.com/office/drawing/2014/main" val="2764411989"/>
                    </a:ext>
                  </a:extLst>
                </a:gridCol>
                <a:gridCol w="246888">
                  <a:extLst>
                    <a:ext uri="{9D8B030D-6E8A-4147-A177-3AD203B41FA5}">
                      <a16:colId xmlns:a16="http://schemas.microsoft.com/office/drawing/2014/main" val="848430398"/>
                    </a:ext>
                  </a:extLst>
                </a:gridCol>
                <a:gridCol w="246888">
                  <a:extLst>
                    <a:ext uri="{9D8B030D-6E8A-4147-A177-3AD203B41FA5}">
                      <a16:colId xmlns:a16="http://schemas.microsoft.com/office/drawing/2014/main" val="3927098"/>
                    </a:ext>
                  </a:extLst>
                </a:gridCol>
                <a:gridCol w="246888">
                  <a:extLst>
                    <a:ext uri="{9D8B030D-6E8A-4147-A177-3AD203B41FA5}">
                      <a16:colId xmlns:a16="http://schemas.microsoft.com/office/drawing/2014/main" val="839111990"/>
                    </a:ext>
                  </a:extLst>
                </a:gridCol>
                <a:gridCol w="246888">
                  <a:extLst>
                    <a:ext uri="{9D8B030D-6E8A-4147-A177-3AD203B41FA5}">
                      <a16:colId xmlns:a16="http://schemas.microsoft.com/office/drawing/2014/main" val="2972412125"/>
                    </a:ext>
                  </a:extLst>
                </a:gridCol>
                <a:gridCol w="246888">
                  <a:extLst>
                    <a:ext uri="{9D8B030D-6E8A-4147-A177-3AD203B41FA5}">
                      <a16:colId xmlns:a16="http://schemas.microsoft.com/office/drawing/2014/main" val="3699014242"/>
                    </a:ext>
                  </a:extLst>
                </a:gridCol>
                <a:gridCol w="246888">
                  <a:extLst>
                    <a:ext uri="{9D8B030D-6E8A-4147-A177-3AD203B41FA5}">
                      <a16:colId xmlns:a16="http://schemas.microsoft.com/office/drawing/2014/main" val="2799861298"/>
                    </a:ext>
                  </a:extLst>
                </a:gridCol>
                <a:gridCol w="246888">
                  <a:extLst>
                    <a:ext uri="{9D8B030D-6E8A-4147-A177-3AD203B41FA5}">
                      <a16:colId xmlns:a16="http://schemas.microsoft.com/office/drawing/2014/main" val="788756155"/>
                    </a:ext>
                  </a:extLst>
                </a:gridCol>
                <a:gridCol w="246888">
                  <a:extLst>
                    <a:ext uri="{9D8B030D-6E8A-4147-A177-3AD203B41FA5}">
                      <a16:colId xmlns:a16="http://schemas.microsoft.com/office/drawing/2014/main" val="1334083645"/>
                    </a:ext>
                  </a:extLst>
                </a:gridCol>
                <a:gridCol w="246888">
                  <a:extLst>
                    <a:ext uri="{9D8B030D-6E8A-4147-A177-3AD203B41FA5}">
                      <a16:colId xmlns:a16="http://schemas.microsoft.com/office/drawing/2014/main" val="2802347745"/>
                    </a:ext>
                  </a:extLst>
                </a:gridCol>
                <a:gridCol w="246888">
                  <a:extLst>
                    <a:ext uri="{9D8B030D-6E8A-4147-A177-3AD203B41FA5}">
                      <a16:colId xmlns:a16="http://schemas.microsoft.com/office/drawing/2014/main" val="2387015783"/>
                    </a:ext>
                  </a:extLst>
                </a:gridCol>
                <a:gridCol w="246888">
                  <a:extLst>
                    <a:ext uri="{9D8B030D-6E8A-4147-A177-3AD203B41FA5}">
                      <a16:colId xmlns:a16="http://schemas.microsoft.com/office/drawing/2014/main" val="9764340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315776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- 2018-04-16 11:00:00 </a:t>
                      </a:r>
                      <a:r>
                        <a:rPr kumimoji="0" lang="fr-FR" sz="1000" b="0" i="0" u="none" strike="noStrike" kern="1200" cap="none" spc="0" normalizeH="0" baseline="0" noProof="0">
                          <a:ln>
                            <a:noFill/>
                          </a:ln>
                          <a:solidFill>
                            <a:prstClr val="black"/>
                          </a:solidFill>
                          <a:effectLst/>
                          <a:uLnTx/>
                          <a:uFillTx/>
                          <a:latin typeface="+mn-lt"/>
                          <a:ea typeface="+mn-ea"/>
                          <a:cs typeface="+mn-cs"/>
                        </a:rPr>
                        <a:t> 
 Découvrez sur notre magazine en ligne - All about DIY - comment réaliser une mangeoire pour oiseaux afin que leurs graines restent au sec même par mauvais temps : https://www.allaboutdiy.com/fr/fr/projets/mangeoire-oiseaux-fabriquer-soi-meme.htm 
#allaboutdiy #homemadebyyou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98659928"/>
                  </a:ext>
                </a:extLst>
              </a:tr>
            </a:tbl>
          </a:graphicData>
        </a:graphic>
      </p:graphicFrame>
      <p:sp>
        <p:nvSpPr>
          <p:cNvPr id="4" name="Text Placeholder 3">
            <a:extLst>
              <a:ext uri="{FF2B5EF4-FFF2-40B4-BE49-F238E27FC236}">
                <a16:creationId xmlns:a16="http://schemas.microsoft.com/office/drawing/2014/main" id="{4D78CF87-2FCF-48AD-8FBB-980940AC33B8}"/>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42419404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C7254-5A93-4753-A910-3ECFC4950F72}"/>
              </a:ext>
            </a:extLst>
          </p:cNvPr>
          <p:cNvSpPr>
            <a:spLocks noGrp="1"/>
          </p:cNvSpPr>
          <p:nvPr>
            <p:ph type="title"/>
          </p:nvPr>
        </p:nvSpPr>
        <p:spPr/>
        <p:txBody>
          <a:bodyPr/>
          <a:lstStyle/>
          <a:p>
            <a:r>
              <a:rPr lang="en-US"/>
              <a:t>Facebook Own Posts Table | HG-France - 7 of 14</a:t>
            </a:r>
          </a:p>
        </p:txBody>
      </p:sp>
      <p:graphicFrame>
        <p:nvGraphicFramePr>
          <p:cNvPr id="5" name="Table Placeholder 4">
            <a:extLst>
              <a:ext uri="{FF2B5EF4-FFF2-40B4-BE49-F238E27FC236}">
                <a16:creationId xmlns:a16="http://schemas.microsoft.com/office/drawing/2014/main" id="{9C663D11-8E37-418B-A0E6-09EA0CFB1CE0}"/>
              </a:ext>
            </a:extLst>
          </p:cNvPr>
          <p:cNvGraphicFramePr>
            <a:graphicFrameLocks noGrp="1"/>
          </p:cNvGraphicFramePr>
          <p:nvPr>
            <p:ph type="tbl" sz="quarter" idx="13"/>
            <p:extLst>
              <p:ext uri="{D42A27DB-BD31-4B8C-83A1-F6EECF244321}">
                <p14:modId xmlns:p14="http://schemas.microsoft.com/office/powerpoint/2010/main" val="1261149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551798372"/>
                    </a:ext>
                  </a:extLst>
                </a:gridCol>
                <a:gridCol w="246888">
                  <a:extLst>
                    <a:ext uri="{9D8B030D-6E8A-4147-A177-3AD203B41FA5}">
                      <a16:colId xmlns:a16="http://schemas.microsoft.com/office/drawing/2014/main" val="2361341773"/>
                    </a:ext>
                  </a:extLst>
                </a:gridCol>
                <a:gridCol w="246888">
                  <a:extLst>
                    <a:ext uri="{9D8B030D-6E8A-4147-A177-3AD203B41FA5}">
                      <a16:colId xmlns:a16="http://schemas.microsoft.com/office/drawing/2014/main" val="1258754653"/>
                    </a:ext>
                  </a:extLst>
                </a:gridCol>
                <a:gridCol w="246888">
                  <a:extLst>
                    <a:ext uri="{9D8B030D-6E8A-4147-A177-3AD203B41FA5}">
                      <a16:colId xmlns:a16="http://schemas.microsoft.com/office/drawing/2014/main" val="2051752716"/>
                    </a:ext>
                  </a:extLst>
                </a:gridCol>
                <a:gridCol w="246888">
                  <a:extLst>
                    <a:ext uri="{9D8B030D-6E8A-4147-A177-3AD203B41FA5}">
                      <a16:colId xmlns:a16="http://schemas.microsoft.com/office/drawing/2014/main" val="2585323512"/>
                    </a:ext>
                  </a:extLst>
                </a:gridCol>
                <a:gridCol w="246888">
                  <a:extLst>
                    <a:ext uri="{9D8B030D-6E8A-4147-A177-3AD203B41FA5}">
                      <a16:colId xmlns:a16="http://schemas.microsoft.com/office/drawing/2014/main" val="4219922859"/>
                    </a:ext>
                  </a:extLst>
                </a:gridCol>
                <a:gridCol w="246888">
                  <a:extLst>
                    <a:ext uri="{9D8B030D-6E8A-4147-A177-3AD203B41FA5}">
                      <a16:colId xmlns:a16="http://schemas.microsoft.com/office/drawing/2014/main" val="3667271238"/>
                    </a:ext>
                  </a:extLst>
                </a:gridCol>
                <a:gridCol w="246888">
                  <a:extLst>
                    <a:ext uri="{9D8B030D-6E8A-4147-A177-3AD203B41FA5}">
                      <a16:colId xmlns:a16="http://schemas.microsoft.com/office/drawing/2014/main" val="1024513868"/>
                    </a:ext>
                  </a:extLst>
                </a:gridCol>
                <a:gridCol w="246888">
                  <a:extLst>
                    <a:ext uri="{9D8B030D-6E8A-4147-A177-3AD203B41FA5}">
                      <a16:colId xmlns:a16="http://schemas.microsoft.com/office/drawing/2014/main" val="877368169"/>
                    </a:ext>
                  </a:extLst>
                </a:gridCol>
                <a:gridCol w="246888">
                  <a:extLst>
                    <a:ext uri="{9D8B030D-6E8A-4147-A177-3AD203B41FA5}">
                      <a16:colId xmlns:a16="http://schemas.microsoft.com/office/drawing/2014/main" val="2559032537"/>
                    </a:ext>
                  </a:extLst>
                </a:gridCol>
                <a:gridCol w="246888">
                  <a:extLst>
                    <a:ext uri="{9D8B030D-6E8A-4147-A177-3AD203B41FA5}">
                      <a16:colId xmlns:a16="http://schemas.microsoft.com/office/drawing/2014/main" val="1916895806"/>
                    </a:ext>
                  </a:extLst>
                </a:gridCol>
                <a:gridCol w="246888">
                  <a:extLst>
                    <a:ext uri="{9D8B030D-6E8A-4147-A177-3AD203B41FA5}">
                      <a16:colId xmlns:a16="http://schemas.microsoft.com/office/drawing/2014/main" val="2809605185"/>
                    </a:ext>
                  </a:extLst>
                </a:gridCol>
                <a:gridCol w="246888">
                  <a:extLst>
                    <a:ext uri="{9D8B030D-6E8A-4147-A177-3AD203B41FA5}">
                      <a16:colId xmlns:a16="http://schemas.microsoft.com/office/drawing/2014/main" val="3375696376"/>
                    </a:ext>
                  </a:extLst>
                </a:gridCol>
                <a:gridCol w="246888">
                  <a:extLst>
                    <a:ext uri="{9D8B030D-6E8A-4147-A177-3AD203B41FA5}">
                      <a16:colId xmlns:a16="http://schemas.microsoft.com/office/drawing/2014/main" val="3310980315"/>
                    </a:ext>
                  </a:extLst>
                </a:gridCol>
                <a:gridCol w="246888">
                  <a:extLst>
                    <a:ext uri="{9D8B030D-6E8A-4147-A177-3AD203B41FA5}">
                      <a16:colId xmlns:a16="http://schemas.microsoft.com/office/drawing/2014/main" val="3794205724"/>
                    </a:ext>
                  </a:extLst>
                </a:gridCol>
                <a:gridCol w="246888">
                  <a:extLst>
                    <a:ext uri="{9D8B030D-6E8A-4147-A177-3AD203B41FA5}">
                      <a16:colId xmlns:a16="http://schemas.microsoft.com/office/drawing/2014/main" val="2069074149"/>
                    </a:ext>
                  </a:extLst>
                </a:gridCol>
                <a:gridCol w="246888">
                  <a:extLst>
                    <a:ext uri="{9D8B030D-6E8A-4147-A177-3AD203B41FA5}">
                      <a16:colId xmlns:a16="http://schemas.microsoft.com/office/drawing/2014/main" val="1619538757"/>
                    </a:ext>
                  </a:extLst>
                </a:gridCol>
                <a:gridCol w="246888">
                  <a:extLst>
                    <a:ext uri="{9D8B030D-6E8A-4147-A177-3AD203B41FA5}">
                      <a16:colId xmlns:a16="http://schemas.microsoft.com/office/drawing/2014/main" val="3760136728"/>
                    </a:ext>
                  </a:extLst>
                </a:gridCol>
                <a:gridCol w="246888">
                  <a:extLst>
                    <a:ext uri="{9D8B030D-6E8A-4147-A177-3AD203B41FA5}">
                      <a16:colId xmlns:a16="http://schemas.microsoft.com/office/drawing/2014/main" val="205641552"/>
                    </a:ext>
                  </a:extLst>
                </a:gridCol>
                <a:gridCol w="246888">
                  <a:extLst>
                    <a:ext uri="{9D8B030D-6E8A-4147-A177-3AD203B41FA5}">
                      <a16:colId xmlns:a16="http://schemas.microsoft.com/office/drawing/2014/main" val="166946159"/>
                    </a:ext>
                  </a:extLst>
                </a:gridCol>
                <a:gridCol w="246888">
                  <a:extLst>
                    <a:ext uri="{9D8B030D-6E8A-4147-A177-3AD203B41FA5}">
                      <a16:colId xmlns:a16="http://schemas.microsoft.com/office/drawing/2014/main" val="1146490814"/>
                    </a:ext>
                  </a:extLst>
                </a:gridCol>
                <a:gridCol w="246888">
                  <a:extLst>
                    <a:ext uri="{9D8B030D-6E8A-4147-A177-3AD203B41FA5}">
                      <a16:colId xmlns:a16="http://schemas.microsoft.com/office/drawing/2014/main" val="1899378683"/>
                    </a:ext>
                  </a:extLst>
                </a:gridCol>
                <a:gridCol w="246888">
                  <a:extLst>
                    <a:ext uri="{9D8B030D-6E8A-4147-A177-3AD203B41FA5}">
                      <a16:colId xmlns:a16="http://schemas.microsoft.com/office/drawing/2014/main" val="1911565411"/>
                    </a:ext>
                  </a:extLst>
                </a:gridCol>
                <a:gridCol w="246888">
                  <a:extLst>
                    <a:ext uri="{9D8B030D-6E8A-4147-A177-3AD203B41FA5}">
                      <a16:colId xmlns:a16="http://schemas.microsoft.com/office/drawing/2014/main" val="596029253"/>
                    </a:ext>
                  </a:extLst>
                </a:gridCol>
                <a:gridCol w="246888">
                  <a:extLst>
                    <a:ext uri="{9D8B030D-6E8A-4147-A177-3AD203B41FA5}">
                      <a16:colId xmlns:a16="http://schemas.microsoft.com/office/drawing/2014/main" val="1996793428"/>
                    </a:ext>
                  </a:extLst>
                </a:gridCol>
                <a:gridCol w="246888">
                  <a:extLst>
                    <a:ext uri="{9D8B030D-6E8A-4147-A177-3AD203B41FA5}">
                      <a16:colId xmlns:a16="http://schemas.microsoft.com/office/drawing/2014/main" val="1850250070"/>
                    </a:ext>
                  </a:extLst>
                </a:gridCol>
                <a:gridCol w="246888">
                  <a:extLst>
                    <a:ext uri="{9D8B030D-6E8A-4147-A177-3AD203B41FA5}">
                      <a16:colId xmlns:a16="http://schemas.microsoft.com/office/drawing/2014/main" val="2476475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963373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- 2018-04-13 11:00:00 </a:t>
                      </a:r>
                      <a:r>
                        <a:rPr kumimoji="0" lang="fr-FR" sz="1000" b="0" i="0" u="none" strike="noStrike" kern="1200" cap="none" spc="0" normalizeH="0" baseline="0" noProof="0">
                          <a:ln>
                            <a:noFill/>
                          </a:ln>
                          <a:solidFill>
                            <a:prstClr val="black"/>
                          </a:solidFill>
                          <a:effectLst/>
                          <a:uLnTx/>
                          <a:uFillTx/>
                          <a:latin typeface="+mn-lt"/>
                          <a:ea typeface="+mn-ea"/>
                          <a:cs typeface="+mn-cs"/>
                        </a:rPr>
                        <a:t> 
 Du 01.04 au 31.05.2018, pour l'achat d'un produit avec batterie de la sélection, une 2ème batterie - de 36 V - d'une valeur de 149€ vous est offerte. Si l'une de vos batteries 36 V est déchargée, vous pouvez désormais continuer à jardiner en toute tranquillité grâce à la deuxième ! Conditions et infos sur : https://www.promotions-bosch.com/offer/redoublez-denergie/
#offre #batterie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87228326"/>
                  </a:ext>
                </a:extLst>
              </a:tr>
            </a:tbl>
          </a:graphicData>
        </a:graphic>
      </p:graphicFrame>
      <p:sp>
        <p:nvSpPr>
          <p:cNvPr id="4" name="Text Placeholder 3">
            <a:extLst>
              <a:ext uri="{FF2B5EF4-FFF2-40B4-BE49-F238E27FC236}">
                <a16:creationId xmlns:a16="http://schemas.microsoft.com/office/drawing/2014/main" id="{0AEFE3E7-71A5-447D-BBEF-ECDA4BB155EA}"/>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9111454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D3F03-D8E2-4D30-9DE4-CE181F1C01D8}"/>
              </a:ext>
            </a:extLst>
          </p:cNvPr>
          <p:cNvSpPr>
            <a:spLocks noGrp="1"/>
          </p:cNvSpPr>
          <p:nvPr>
            <p:ph type="title"/>
          </p:nvPr>
        </p:nvSpPr>
        <p:spPr/>
        <p:txBody>
          <a:bodyPr/>
          <a:lstStyle/>
          <a:p>
            <a:r>
              <a:rPr lang="en-US"/>
              <a:t>Facebook Own Posts Table | HG-France - 8 of 14</a:t>
            </a:r>
          </a:p>
        </p:txBody>
      </p:sp>
      <p:graphicFrame>
        <p:nvGraphicFramePr>
          <p:cNvPr id="5" name="Table Placeholder 4">
            <a:extLst>
              <a:ext uri="{FF2B5EF4-FFF2-40B4-BE49-F238E27FC236}">
                <a16:creationId xmlns:a16="http://schemas.microsoft.com/office/drawing/2014/main" id="{D62DFFD9-7D38-4B53-9BD2-5B140F5EC850}"/>
              </a:ext>
            </a:extLst>
          </p:cNvPr>
          <p:cNvGraphicFramePr>
            <a:graphicFrameLocks noGrp="1"/>
          </p:cNvGraphicFramePr>
          <p:nvPr>
            <p:ph type="tbl" sz="quarter" idx="13"/>
            <p:extLst>
              <p:ext uri="{D42A27DB-BD31-4B8C-83A1-F6EECF244321}">
                <p14:modId xmlns:p14="http://schemas.microsoft.com/office/powerpoint/2010/main" val="28723800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542500439"/>
                    </a:ext>
                  </a:extLst>
                </a:gridCol>
                <a:gridCol w="246888">
                  <a:extLst>
                    <a:ext uri="{9D8B030D-6E8A-4147-A177-3AD203B41FA5}">
                      <a16:colId xmlns:a16="http://schemas.microsoft.com/office/drawing/2014/main" val="2611460083"/>
                    </a:ext>
                  </a:extLst>
                </a:gridCol>
                <a:gridCol w="246888">
                  <a:extLst>
                    <a:ext uri="{9D8B030D-6E8A-4147-A177-3AD203B41FA5}">
                      <a16:colId xmlns:a16="http://schemas.microsoft.com/office/drawing/2014/main" val="921779960"/>
                    </a:ext>
                  </a:extLst>
                </a:gridCol>
                <a:gridCol w="246888">
                  <a:extLst>
                    <a:ext uri="{9D8B030D-6E8A-4147-A177-3AD203B41FA5}">
                      <a16:colId xmlns:a16="http://schemas.microsoft.com/office/drawing/2014/main" val="1123728134"/>
                    </a:ext>
                  </a:extLst>
                </a:gridCol>
                <a:gridCol w="246888">
                  <a:extLst>
                    <a:ext uri="{9D8B030D-6E8A-4147-A177-3AD203B41FA5}">
                      <a16:colId xmlns:a16="http://schemas.microsoft.com/office/drawing/2014/main" val="3598496142"/>
                    </a:ext>
                  </a:extLst>
                </a:gridCol>
                <a:gridCol w="246888">
                  <a:extLst>
                    <a:ext uri="{9D8B030D-6E8A-4147-A177-3AD203B41FA5}">
                      <a16:colId xmlns:a16="http://schemas.microsoft.com/office/drawing/2014/main" val="1579113532"/>
                    </a:ext>
                  </a:extLst>
                </a:gridCol>
                <a:gridCol w="246888">
                  <a:extLst>
                    <a:ext uri="{9D8B030D-6E8A-4147-A177-3AD203B41FA5}">
                      <a16:colId xmlns:a16="http://schemas.microsoft.com/office/drawing/2014/main" val="1025685520"/>
                    </a:ext>
                  </a:extLst>
                </a:gridCol>
                <a:gridCol w="246888">
                  <a:extLst>
                    <a:ext uri="{9D8B030D-6E8A-4147-A177-3AD203B41FA5}">
                      <a16:colId xmlns:a16="http://schemas.microsoft.com/office/drawing/2014/main" val="1986874653"/>
                    </a:ext>
                  </a:extLst>
                </a:gridCol>
                <a:gridCol w="246888">
                  <a:extLst>
                    <a:ext uri="{9D8B030D-6E8A-4147-A177-3AD203B41FA5}">
                      <a16:colId xmlns:a16="http://schemas.microsoft.com/office/drawing/2014/main" val="3065784027"/>
                    </a:ext>
                  </a:extLst>
                </a:gridCol>
                <a:gridCol w="246888">
                  <a:extLst>
                    <a:ext uri="{9D8B030D-6E8A-4147-A177-3AD203B41FA5}">
                      <a16:colId xmlns:a16="http://schemas.microsoft.com/office/drawing/2014/main" val="3116669551"/>
                    </a:ext>
                  </a:extLst>
                </a:gridCol>
                <a:gridCol w="246888">
                  <a:extLst>
                    <a:ext uri="{9D8B030D-6E8A-4147-A177-3AD203B41FA5}">
                      <a16:colId xmlns:a16="http://schemas.microsoft.com/office/drawing/2014/main" val="1114120925"/>
                    </a:ext>
                  </a:extLst>
                </a:gridCol>
                <a:gridCol w="246888">
                  <a:extLst>
                    <a:ext uri="{9D8B030D-6E8A-4147-A177-3AD203B41FA5}">
                      <a16:colId xmlns:a16="http://schemas.microsoft.com/office/drawing/2014/main" val="1415453203"/>
                    </a:ext>
                  </a:extLst>
                </a:gridCol>
                <a:gridCol w="246888">
                  <a:extLst>
                    <a:ext uri="{9D8B030D-6E8A-4147-A177-3AD203B41FA5}">
                      <a16:colId xmlns:a16="http://schemas.microsoft.com/office/drawing/2014/main" val="4080956626"/>
                    </a:ext>
                  </a:extLst>
                </a:gridCol>
                <a:gridCol w="246888">
                  <a:extLst>
                    <a:ext uri="{9D8B030D-6E8A-4147-A177-3AD203B41FA5}">
                      <a16:colId xmlns:a16="http://schemas.microsoft.com/office/drawing/2014/main" val="1277891160"/>
                    </a:ext>
                  </a:extLst>
                </a:gridCol>
                <a:gridCol w="246888">
                  <a:extLst>
                    <a:ext uri="{9D8B030D-6E8A-4147-A177-3AD203B41FA5}">
                      <a16:colId xmlns:a16="http://schemas.microsoft.com/office/drawing/2014/main" val="2185993448"/>
                    </a:ext>
                  </a:extLst>
                </a:gridCol>
                <a:gridCol w="246888">
                  <a:extLst>
                    <a:ext uri="{9D8B030D-6E8A-4147-A177-3AD203B41FA5}">
                      <a16:colId xmlns:a16="http://schemas.microsoft.com/office/drawing/2014/main" val="3528464196"/>
                    </a:ext>
                  </a:extLst>
                </a:gridCol>
                <a:gridCol w="246888">
                  <a:extLst>
                    <a:ext uri="{9D8B030D-6E8A-4147-A177-3AD203B41FA5}">
                      <a16:colId xmlns:a16="http://schemas.microsoft.com/office/drawing/2014/main" val="415860675"/>
                    </a:ext>
                  </a:extLst>
                </a:gridCol>
                <a:gridCol w="246888">
                  <a:extLst>
                    <a:ext uri="{9D8B030D-6E8A-4147-A177-3AD203B41FA5}">
                      <a16:colId xmlns:a16="http://schemas.microsoft.com/office/drawing/2014/main" val="1821003781"/>
                    </a:ext>
                  </a:extLst>
                </a:gridCol>
                <a:gridCol w="246888">
                  <a:extLst>
                    <a:ext uri="{9D8B030D-6E8A-4147-A177-3AD203B41FA5}">
                      <a16:colId xmlns:a16="http://schemas.microsoft.com/office/drawing/2014/main" val="1094366583"/>
                    </a:ext>
                  </a:extLst>
                </a:gridCol>
                <a:gridCol w="246888">
                  <a:extLst>
                    <a:ext uri="{9D8B030D-6E8A-4147-A177-3AD203B41FA5}">
                      <a16:colId xmlns:a16="http://schemas.microsoft.com/office/drawing/2014/main" val="3240808066"/>
                    </a:ext>
                  </a:extLst>
                </a:gridCol>
                <a:gridCol w="246888">
                  <a:extLst>
                    <a:ext uri="{9D8B030D-6E8A-4147-A177-3AD203B41FA5}">
                      <a16:colId xmlns:a16="http://schemas.microsoft.com/office/drawing/2014/main" val="3226234036"/>
                    </a:ext>
                  </a:extLst>
                </a:gridCol>
                <a:gridCol w="246888">
                  <a:extLst>
                    <a:ext uri="{9D8B030D-6E8A-4147-A177-3AD203B41FA5}">
                      <a16:colId xmlns:a16="http://schemas.microsoft.com/office/drawing/2014/main" val="4267023914"/>
                    </a:ext>
                  </a:extLst>
                </a:gridCol>
                <a:gridCol w="246888">
                  <a:extLst>
                    <a:ext uri="{9D8B030D-6E8A-4147-A177-3AD203B41FA5}">
                      <a16:colId xmlns:a16="http://schemas.microsoft.com/office/drawing/2014/main" val="2422943749"/>
                    </a:ext>
                  </a:extLst>
                </a:gridCol>
                <a:gridCol w="246888">
                  <a:extLst>
                    <a:ext uri="{9D8B030D-6E8A-4147-A177-3AD203B41FA5}">
                      <a16:colId xmlns:a16="http://schemas.microsoft.com/office/drawing/2014/main" val="1910614606"/>
                    </a:ext>
                  </a:extLst>
                </a:gridCol>
                <a:gridCol w="246888">
                  <a:extLst>
                    <a:ext uri="{9D8B030D-6E8A-4147-A177-3AD203B41FA5}">
                      <a16:colId xmlns:a16="http://schemas.microsoft.com/office/drawing/2014/main" val="2944418764"/>
                    </a:ext>
                  </a:extLst>
                </a:gridCol>
                <a:gridCol w="246888">
                  <a:extLst>
                    <a:ext uri="{9D8B030D-6E8A-4147-A177-3AD203B41FA5}">
                      <a16:colId xmlns:a16="http://schemas.microsoft.com/office/drawing/2014/main" val="1990118988"/>
                    </a:ext>
                  </a:extLst>
                </a:gridCol>
                <a:gridCol w="246888">
                  <a:extLst>
                    <a:ext uri="{9D8B030D-6E8A-4147-A177-3AD203B41FA5}">
                      <a16:colId xmlns:a16="http://schemas.microsoft.com/office/drawing/2014/main" val="35986201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860688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- 2018-04-12 11:05:00 </a:t>
                      </a:r>
                      <a:r>
                        <a:rPr kumimoji="0" lang="fr-FR" sz="1000" b="0" i="0" u="none" strike="noStrike" kern="1200" cap="none" spc="0" normalizeH="0" baseline="0" noProof="0">
                          <a:ln>
                            <a:noFill/>
                          </a:ln>
                          <a:solidFill>
                            <a:prstClr val="black"/>
                          </a:solidFill>
                          <a:effectLst/>
                          <a:uLnTx/>
                          <a:uFillTx/>
                          <a:latin typeface="+mn-lt"/>
                          <a:ea typeface="+mn-ea"/>
                          <a:cs typeface="+mn-cs"/>
                        </a:rPr>
                        <a:t> 
 Plus quelques jours pour profiter de notre prime à la casse : pour l'achat de l’EasyPrune, notre nouveau sécateur à assistance électrique avant le 30 avril 2018, bénéficiez de 50% remboursés contre remise de votre ancien sécateur. 
Conditions et infos sur : http://bit.ly/ODR_EasyPrune 
#offre #jardinage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187583425"/>
                  </a:ext>
                </a:extLst>
              </a:tr>
            </a:tbl>
          </a:graphicData>
        </a:graphic>
      </p:graphicFrame>
      <p:sp>
        <p:nvSpPr>
          <p:cNvPr id="4" name="Text Placeholder 3">
            <a:extLst>
              <a:ext uri="{FF2B5EF4-FFF2-40B4-BE49-F238E27FC236}">
                <a16:creationId xmlns:a16="http://schemas.microsoft.com/office/drawing/2014/main" id="{A8D66EE1-3C4F-47EE-B046-D101D0F25DEB}"/>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6532259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8A3AF5-695C-4079-B733-CF828B865A1A}"/>
              </a:ext>
            </a:extLst>
          </p:cNvPr>
          <p:cNvSpPr>
            <a:spLocks noGrp="1"/>
          </p:cNvSpPr>
          <p:nvPr>
            <p:ph type="title"/>
          </p:nvPr>
        </p:nvSpPr>
        <p:spPr/>
        <p:txBody>
          <a:bodyPr/>
          <a:lstStyle/>
          <a:p>
            <a:r>
              <a:rPr lang="en-US"/>
              <a:t>Facebook Own Posts Table | HG-France - 9 of 14</a:t>
            </a:r>
          </a:p>
        </p:txBody>
      </p:sp>
      <p:graphicFrame>
        <p:nvGraphicFramePr>
          <p:cNvPr id="5" name="Table Placeholder 4">
            <a:extLst>
              <a:ext uri="{FF2B5EF4-FFF2-40B4-BE49-F238E27FC236}">
                <a16:creationId xmlns:a16="http://schemas.microsoft.com/office/drawing/2014/main" id="{FB51BBFE-9893-4801-A136-2D989DED8048}"/>
              </a:ext>
            </a:extLst>
          </p:cNvPr>
          <p:cNvGraphicFramePr>
            <a:graphicFrameLocks noGrp="1"/>
          </p:cNvGraphicFramePr>
          <p:nvPr>
            <p:ph type="tbl" sz="quarter" idx="13"/>
            <p:extLst>
              <p:ext uri="{D42A27DB-BD31-4B8C-83A1-F6EECF244321}">
                <p14:modId xmlns:p14="http://schemas.microsoft.com/office/powerpoint/2010/main" val="21867129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65584466"/>
                    </a:ext>
                  </a:extLst>
                </a:gridCol>
                <a:gridCol w="246888">
                  <a:extLst>
                    <a:ext uri="{9D8B030D-6E8A-4147-A177-3AD203B41FA5}">
                      <a16:colId xmlns:a16="http://schemas.microsoft.com/office/drawing/2014/main" val="277253649"/>
                    </a:ext>
                  </a:extLst>
                </a:gridCol>
                <a:gridCol w="246888">
                  <a:extLst>
                    <a:ext uri="{9D8B030D-6E8A-4147-A177-3AD203B41FA5}">
                      <a16:colId xmlns:a16="http://schemas.microsoft.com/office/drawing/2014/main" val="1091843033"/>
                    </a:ext>
                  </a:extLst>
                </a:gridCol>
                <a:gridCol w="246888">
                  <a:extLst>
                    <a:ext uri="{9D8B030D-6E8A-4147-A177-3AD203B41FA5}">
                      <a16:colId xmlns:a16="http://schemas.microsoft.com/office/drawing/2014/main" val="1575756407"/>
                    </a:ext>
                  </a:extLst>
                </a:gridCol>
                <a:gridCol w="246888">
                  <a:extLst>
                    <a:ext uri="{9D8B030D-6E8A-4147-A177-3AD203B41FA5}">
                      <a16:colId xmlns:a16="http://schemas.microsoft.com/office/drawing/2014/main" val="3636053297"/>
                    </a:ext>
                  </a:extLst>
                </a:gridCol>
                <a:gridCol w="246888">
                  <a:extLst>
                    <a:ext uri="{9D8B030D-6E8A-4147-A177-3AD203B41FA5}">
                      <a16:colId xmlns:a16="http://schemas.microsoft.com/office/drawing/2014/main" val="3798915868"/>
                    </a:ext>
                  </a:extLst>
                </a:gridCol>
                <a:gridCol w="246888">
                  <a:extLst>
                    <a:ext uri="{9D8B030D-6E8A-4147-A177-3AD203B41FA5}">
                      <a16:colId xmlns:a16="http://schemas.microsoft.com/office/drawing/2014/main" val="109901949"/>
                    </a:ext>
                  </a:extLst>
                </a:gridCol>
                <a:gridCol w="246888">
                  <a:extLst>
                    <a:ext uri="{9D8B030D-6E8A-4147-A177-3AD203B41FA5}">
                      <a16:colId xmlns:a16="http://schemas.microsoft.com/office/drawing/2014/main" val="2875484057"/>
                    </a:ext>
                  </a:extLst>
                </a:gridCol>
                <a:gridCol w="246888">
                  <a:extLst>
                    <a:ext uri="{9D8B030D-6E8A-4147-A177-3AD203B41FA5}">
                      <a16:colId xmlns:a16="http://schemas.microsoft.com/office/drawing/2014/main" val="1482989395"/>
                    </a:ext>
                  </a:extLst>
                </a:gridCol>
                <a:gridCol w="246888">
                  <a:extLst>
                    <a:ext uri="{9D8B030D-6E8A-4147-A177-3AD203B41FA5}">
                      <a16:colId xmlns:a16="http://schemas.microsoft.com/office/drawing/2014/main" val="17929352"/>
                    </a:ext>
                  </a:extLst>
                </a:gridCol>
                <a:gridCol w="246888">
                  <a:extLst>
                    <a:ext uri="{9D8B030D-6E8A-4147-A177-3AD203B41FA5}">
                      <a16:colId xmlns:a16="http://schemas.microsoft.com/office/drawing/2014/main" val="1023292948"/>
                    </a:ext>
                  </a:extLst>
                </a:gridCol>
                <a:gridCol w="246888">
                  <a:extLst>
                    <a:ext uri="{9D8B030D-6E8A-4147-A177-3AD203B41FA5}">
                      <a16:colId xmlns:a16="http://schemas.microsoft.com/office/drawing/2014/main" val="82379584"/>
                    </a:ext>
                  </a:extLst>
                </a:gridCol>
                <a:gridCol w="246888">
                  <a:extLst>
                    <a:ext uri="{9D8B030D-6E8A-4147-A177-3AD203B41FA5}">
                      <a16:colId xmlns:a16="http://schemas.microsoft.com/office/drawing/2014/main" val="718508504"/>
                    </a:ext>
                  </a:extLst>
                </a:gridCol>
                <a:gridCol w="246888">
                  <a:extLst>
                    <a:ext uri="{9D8B030D-6E8A-4147-A177-3AD203B41FA5}">
                      <a16:colId xmlns:a16="http://schemas.microsoft.com/office/drawing/2014/main" val="595510587"/>
                    </a:ext>
                  </a:extLst>
                </a:gridCol>
                <a:gridCol w="246888">
                  <a:extLst>
                    <a:ext uri="{9D8B030D-6E8A-4147-A177-3AD203B41FA5}">
                      <a16:colId xmlns:a16="http://schemas.microsoft.com/office/drawing/2014/main" val="166856548"/>
                    </a:ext>
                  </a:extLst>
                </a:gridCol>
                <a:gridCol w="246888">
                  <a:extLst>
                    <a:ext uri="{9D8B030D-6E8A-4147-A177-3AD203B41FA5}">
                      <a16:colId xmlns:a16="http://schemas.microsoft.com/office/drawing/2014/main" val="4032127835"/>
                    </a:ext>
                  </a:extLst>
                </a:gridCol>
                <a:gridCol w="246888">
                  <a:extLst>
                    <a:ext uri="{9D8B030D-6E8A-4147-A177-3AD203B41FA5}">
                      <a16:colId xmlns:a16="http://schemas.microsoft.com/office/drawing/2014/main" val="1700063822"/>
                    </a:ext>
                  </a:extLst>
                </a:gridCol>
                <a:gridCol w="246888">
                  <a:extLst>
                    <a:ext uri="{9D8B030D-6E8A-4147-A177-3AD203B41FA5}">
                      <a16:colId xmlns:a16="http://schemas.microsoft.com/office/drawing/2014/main" val="2893367347"/>
                    </a:ext>
                  </a:extLst>
                </a:gridCol>
                <a:gridCol w="246888">
                  <a:extLst>
                    <a:ext uri="{9D8B030D-6E8A-4147-A177-3AD203B41FA5}">
                      <a16:colId xmlns:a16="http://schemas.microsoft.com/office/drawing/2014/main" val="2240939998"/>
                    </a:ext>
                  </a:extLst>
                </a:gridCol>
                <a:gridCol w="246888">
                  <a:extLst>
                    <a:ext uri="{9D8B030D-6E8A-4147-A177-3AD203B41FA5}">
                      <a16:colId xmlns:a16="http://schemas.microsoft.com/office/drawing/2014/main" val="2955371841"/>
                    </a:ext>
                  </a:extLst>
                </a:gridCol>
                <a:gridCol w="246888">
                  <a:extLst>
                    <a:ext uri="{9D8B030D-6E8A-4147-A177-3AD203B41FA5}">
                      <a16:colId xmlns:a16="http://schemas.microsoft.com/office/drawing/2014/main" val="706888757"/>
                    </a:ext>
                  </a:extLst>
                </a:gridCol>
                <a:gridCol w="246888">
                  <a:extLst>
                    <a:ext uri="{9D8B030D-6E8A-4147-A177-3AD203B41FA5}">
                      <a16:colId xmlns:a16="http://schemas.microsoft.com/office/drawing/2014/main" val="2014607446"/>
                    </a:ext>
                  </a:extLst>
                </a:gridCol>
                <a:gridCol w="246888">
                  <a:extLst>
                    <a:ext uri="{9D8B030D-6E8A-4147-A177-3AD203B41FA5}">
                      <a16:colId xmlns:a16="http://schemas.microsoft.com/office/drawing/2014/main" val="3575293115"/>
                    </a:ext>
                  </a:extLst>
                </a:gridCol>
                <a:gridCol w="246888">
                  <a:extLst>
                    <a:ext uri="{9D8B030D-6E8A-4147-A177-3AD203B41FA5}">
                      <a16:colId xmlns:a16="http://schemas.microsoft.com/office/drawing/2014/main" val="733900037"/>
                    </a:ext>
                  </a:extLst>
                </a:gridCol>
                <a:gridCol w="246888">
                  <a:extLst>
                    <a:ext uri="{9D8B030D-6E8A-4147-A177-3AD203B41FA5}">
                      <a16:colId xmlns:a16="http://schemas.microsoft.com/office/drawing/2014/main" val="1616733862"/>
                    </a:ext>
                  </a:extLst>
                </a:gridCol>
                <a:gridCol w="246888">
                  <a:extLst>
                    <a:ext uri="{9D8B030D-6E8A-4147-A177-3AD203B41FA5}">
                      <a16:colId xmlns:a16="http://schemas.microsoft.com/office/drawing/2014/main" val="1585337974"/>
                    </a:ext>
                  </a:extLst>
                </a:gridCol>
                <a:gridCol w="246888">
                  <a:extLst>
                    <a:ext uri="{9D8B030D-6E8A-4147-A177-3AD203B41FA5}">
                      <a16:colId xmlns:a16="http://schemas.microsoft.com/office/drawing/2014/main" val="4729236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833454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- 2018-04-11 11:00:00 </a:t>
                      </a:r>
                      <a:r>
                        <a:rPr kumimoji="0" lang="fr-FR" sz="1000" b="0" i="0" u="none" strike="noStrike" kern="1200" cap="none" spc="0" normalizeH="0" baseline="0" noProof="0">
                          <a:ln>
                            <a:noFill/>
                          </a:ln>
                          <a:solidFill>
                            <a:prstClr val="black"/>
                          </a:solidFill>
                          <a:effectLst/>
                          <a:uLnTx/>
                          <a:uFillTx/>
                          <a:latin typeface="+mn-lt"/>
                          <a:ea typeface="+mn-ea"/>
                          <a:cs typeface="+mn-cs"/>
                        </a:rPr>
                        <a:t> 
 Que faire si la vidange du lave-linge ne fonctionne plus ? Si votre bague préférée tombe dans l'évier ? Ou si des guêpes ont installé leur nid dans le coffre du volet roulant ? 
Découvrez comment résoudre ces problèmes sur All about DIY - notre magazine en ligne : https://www.allaboutdiy.com/fr/fr/formation-diy/4-situations-epineuses-rencontrees-a-la-maison.htm
#allaboutdiy #homemadebyyou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018916452"/>
                  </a:ext>
                </a:extLst>
              </a:tr>
            </a:tbl>
          </a:graphicData>
        </a:graphic>
      </p:graphicFrame>
      <p:sp>
        <p:nvSpPr>
          <p:cNvPr id="4" name="Text Placeholder 3">
            <a:extLst>
              <a:ext uri="{FF2B5EF4-FFF2-40B4-BE49-F238E27FC236}">
                <a16:creationId xmlns:a16="http://schemas.microsoft.com/office/drawing/2014/main" id="{A1231A78-C836-4A66-AFE4-0D469BCEF6A0}"/>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7176888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CB48E1-D949-4E4E-A58B-D6175B34DE75}"/>
              </a:ext>
            </a:extLst>
          </p:cNvPr>
          <p:cNvSpPr>
            <a:spLocks noGrp="1"/>
          </p:cNvSpPr>
          <p:nvPr>
            <p:ph type="title"/>
          </p:nvPr>
        </p:nvSpPr>
        <p:spPr/>
        <p:txBody>
          <a:bodyPr/>
          <a:lstStyle/>
          <a:p>
            <a:r>
              <a:rPr lang="en-US"/>
              <a:t>Facebook Own Posts Table | HG-France - 10 of 14</a:t>
            </a:r>
          </a:p>
        </p:txBody>
      </p:sp>
      <p:graphicFrame>
        <p:nvGraphicFramePr>
          <p:cNvPr id="5" name="Table Placeholder 4">
            <a:extLst>
              <a:ext uri="{FF2B5EF4-FFF2-40B4-BE49-F238E27FC236}">
                <a16:creationId xmlns:a16="http://schemas.microsoft.com/office/drawing/2014/main" id="{A47748C2-10FE-4B51-A4D6-F03351A40D28}"/>
              </a:ext>
            </a:extLst>
          </p:cNvPr>
          <p:cNvGraphicFramePr>
            <a:graphicFrameLocks noGrp="1"/>
          </p:cNvGraphicFramePr>
          <p:nvPr>
            <p:ph type="tbl" sz="quarter" idx="13"/>
            <p:extLst>
              <p:ext uri="{D42A27DB-BD31-4B8C-83A1-F6EECF244321}">
                <p14:modId xmlns:p14="http://schemas.microsoft.com/office/powerpoint/2010/main" val="17718849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071140684"/>
                    </a:ext>
                  </a:extLst>
                </a:gridCol>
                <a:gridCol w="246888">
                  <a:extLst>
                    <a:ext uri="{9D8B030D-6E8A-4147-A177-3AD203B41FA5}">
                      <a16:colId xmlns:a16="http://schemas.microsoft.com/office/drawing/2014/main" val="3721715261"/>
                    </a:ext>
                  </a:extLst>
                </a:gridCol>
                <a:gridCol w="246888">
                  <a:extLst>
                    <a:ext uri="{9D8B030D-6E8A-4147-A177-3AD203B41FA5}">
                      <a16:colId xmlns:a16="http://schemas.microsoft.com/office/drawing/2014/main" val="2873257478"/>
                    </a:ext>
                  </a:extLst>
                </a:gridCol>
                <a:gridCol w="246888">
                  <a:extLst>
                    <a:ext uri="{9D8B030D-6E8A-4147-A177-3AD203B41FA5}">
                      <a16:colId xmlns:a16="http://schemas.microsoft.com/office/drawing/2014/main" val="2153646792"/>
                    </a:ext>
                  </a:extLst>
                </a:gridCol>
                <a:gridCol w="246888">
                  <a:extLst>
                    <a:ext uri="{9D8B030D-6E8A-4147-A177-3AD203B41FA5}">
                      <a16:colId xmlns:a16="http://schemas.microsoft.com/office/drawing/2014/main" val="64131765"/>
                    </a:ext>
                  </a:extLst>
                </a:gridCol>
                <a:gridCol w="246888">
                  <a:extLst>
                    <a:ext uri="{9D8B030D-6E8A-4147-A177-3AD203B41FA5}">
                      <a16:colId xmlns:a16="http://schemas.microsoft.com/office/drawing/2014/main" val="4257224408"/>
                    </a:ext>
                  </a:extLst>
                </a:gridCol>
                <a:gridCol w="246888">
                  <a:extLst>
                    <a:ext uri="{9D8B030D-6E8A-4147-A177-3AD203B41FA5}">
                      <a16:colId xmlns:a16="http://schemas.microsoft.com/office/drawing/2014/main" val="4256301476"/>
                    </a:ext>
                  </a:extLst>
                </a:gridCol>
                <a:gridCol w="246888">
                  <a:extLst>
                    <a:ext uri="{9D8B030D-6E8A-4147-A177-3AD203B41FA5}">
                      <a16:colId xmlns:a16="http://schemas.microsoft.com/office/drawing/2014/main" val="1684936362"/>
                    </a:ext>
                  </a:extLst>
                </a:gridCol>
                <a:gridCol w="246888">
                  <a:extLst>
                    <a:ext uri="{9D8B030D-6E8A-4147-A177-3AD203B41FA5}">
                      <a16:colId xmlns:a16="http://schemas.microsoft.com/office/drawing/2014/main" val="3113650048"/>
                    </a:ext>
                  </a:extLst>
                </a:gridCol>
                <a:gridCol w="246888">
                  <a:extLst>
                    <a:ext uri="{9D8B030D-6E8A-4147-A177-3AD203B41FA5}">
                      <a16:colId xmlns:a16="http://schemas.microsoft.com/office/drawing/2014/main" val="1013568722"/>
                    </a:ext>
                  </a:extLst>
                </a:gridCol>
                <a:gridCol w="246888">
                  <a:extLst>
                    <a:ext uri="{9D8B030D-6E8A-4147-A177-3AD203B41FA5}">
                      <a16:colId xmlns:a16="http://schemas.microsoft.com/office/drawing/2014/main" val="1846120370"/>
                    </a:ext>
                  </a:extLst>
                </a:gridCol>
                <a:gridCol w="246888">
                  <a:extLst>
                    <a:ext uri="{9D8B030D-6E8A-4147-A177-3AD203B41FA5}">
                      <a16:colId xmlns:a16="http://schemas.microsoft.com/office/drawing/2014/main" val="221460734"/>
                    </a:ext>
                  </a:extLst>
                </a:gridCol>
                <a:gridCol w="246888">
                  <a:extLst>
                    <a:ext uri="{9D8B030D-6E8A-4147-A177-3AD203B41FA5}">
                      <a16:colId xmlns:a16="http://schemas.microsoft.com/office/drawing/2014/main" val="4117287708"/>
                    </a:ext>
                  </a:extLst>
                </a:gridCol>
                <a:gridCol w="246888">
                  <a:extLst>
                    <a:ext uri="{9D8B030D-6E8A-4147-A177-3AD203B41FA5}">
                      <a16:colId xmlns:a16="http://schemas.microsoft.com/office/drawing/2014/main" val="3227223871"/>
                    </a:ext>
                  </a:extLst>
                </a:gridCol>
                <a:gridCol w="246888">
                  <a:extLst>
                    <a:ext uri="{9D8B030D-6E8A-4147-A177-3AD203B41FA5}">
                      <a16:colId xmlns:a16="http://schemas.microsoft.com/office/drawing/2014/main" val="1616971448"/>
                    </a:ext>
                  </a:extLst>
                </a:gridCol>
                <a:gridCol w="246888">
                  <a:extLst>
                    <a:ext uri="{9D8B030D-6E8A-4147-A177-3AD203B41FA5}">
                      <a16:colId xmlns:a16="http://schemas.microsoft.com/office/drawing/2014/main" val="2561050568"/>
                    </a:ext>
                  </a:extLst>
                </a:gridCol>
                <a:gridCol w="246888">
                  <a:extLst>
                    <a:ext uri="{9D8B030D-6E8A-4147-A177-3AD203B41FA5}">
                      <a16:colId xmlns:a16="http://schemas.microsoft.com/office/drawing/2014/main" val="3602510848"/>
                    </a:ext>
                  </a:extLst>
                </a:gridCol>
                <a:gridCol w="246888">
                  <a:extLst>
                    <a:ext uri="{9D8B030D-6E8A-4147-A177-3AD203B41FA5}">
                      <a16:colId xmlns:a16="http://schemas.microsoft.com/office/drawing/2014/main" val="1211663246"/>
                    </a:ext>
                  </a:extLst>
                </a:gridCol>
                <a:gridCol w="246888">
                  <a:extLst>
                    <a:ext uri="{9D8B030D-6E8A-4147-A177-3AD203B41FA5}">
                      <a16:colId xmlns:a16="http://schemas.microsoft.com/office/drawing/2014/main" val="2297221796"/>
                    </a:ext>
                  </a:extLst>
                </a:gridCol>
                <a:gridCol w="246888">
                  <a:extLst>
                    <a:ext uri="{9D8B030D-6E8A-4147-A177-3AD203B41FA5}">
                      <a16:colId xmlns:a16="http://schemas.microsoft.com/office/drawing/2014/main" val="4197188094"/>
                    </a:ext>
                  </a:extLst>
                </a:gridCol>
                <a:gridCol w="246888">
                  <a:extLst>
                    <a:ext uri="{9D8B030D-6E8A-4147-A177-3AD203B41FA5}">
                      <a16:colId xmlns:a16="http://schemas.microsoft.com/office/drawing/2014/main" val="3392832884"/>
                    </a:ext>
                  </a:extLst>
                </a:gridCol>
                <a:gridCol w="246888">
                  <a:extLst>
                    <a:ext uri="{9D8B030D-6E8A-4147-A177-3AD203B41FA5}">
                      <a16:colId xmlns:a16="http://schemas.microsoft.com/office/drawing/2014/main" val="2066935050"/>
                    </a:ext>
                  </a:extLst>
                </a:gridCol>
                <a:gridCol w="246888">
                  <a:extLst>
                    <a:ext uri="{9D8B030D-6E8A-4147-A177-3AD203B41FA5}">
                      <a16:colId xmlns:a16="http://schemas.microsoft.com/office/drawing/2014/main" val="3727385145"/>
                    </a:ext>
                  </a:extLst>
                </a:gridCol>
                <a:gridCol w="246888">
                  <a:extLst>
                    <a:ext uri="{9D8B030D-6E8A-4147-A177-3AD203B41FA5}">
                      <a16:colId xmlns:a16="http://schemas.microsoft.com/office/drawing/2014/main" val="2795724306"/>
                    </a:ext>
                  </a:extLst>
                </a:gridCol>
                <a:gridCol w="246888">
                  <a:extLst>
                    <a:ext uri="{9D8B030D-6E8A-4147-A177-3AD203B41FA5}">
                      <a16:colId xmlns:a16="http://schemas.microsoft.com/office/drawing/2014/main" val="295167038"/>
                    </a:ext>
                  </a:extLst>
                </a:gridCol>
                <a:gridCol w="246888">
                  <a:extLst>
                    <a:ext uri="{9D8B030D-6E8A-4147-A177-3AD203B41FA5}">
                      <a16:colId xmlns:a16="http://schemas.microsoft.com/office/drawing/2014/main" val="1896873497"/>
                    </a:ext>
                  </a:extLst>
                </a:gridCol>
                <a:gridCol w="246888">
                  <a:extLst>
                    <a:ext uri="{9D8B030D-6E8A-4147-A177-3AD203B41FA5}">
                      <a16:colId xmlns:a16="http://schemas.microsoft.com/office/drawing/2014/main" val="39595688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102041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- 2018-04-09 11:00:00 </a:t>
                      </a:r>
                      <a:r>
                        <a:rPr kumimoji="0" lang="fr-FR" sz="1000" b="0" i="0" u="none" strike="noStrike" kern="1200" cap="none" spc="0" normalizeH="0" baseline="0" noProof="0">
                          <a:ln>
                            <a:noFill/>
                          </a:ln>
                          <a:solidFill>
                            <a:prstClr val="black"/>
                          </a:solidFill>
                          <a:effectLst/>
                          <a:uLnTx/>
                          <a:uFillTx/>
                          <a:latin typeface="+mn-lt"/>
                          <a:ea typeface="+mn-ea"/>
                          <a:cs typeface="+mn-cs"/>
                        </a:rPr>
                        <a:t> 
 Fabriquez un miroir design pour toute la famille.#HomeMadeByYou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290662561"/>
                  </a:ext>
                </a:extLst>
              </a:tr>
            </a:tbl>
          </a:graphicData>
        </a:graphic>
      </p:graphicFrame>
      <p:sp>
        <p:nvSpPr>
          <p:cNvPr id="4" name="Text Placeholder 3">
            <a:extLst>
              <a:ext uri="{FF2B5EF4-FFF2-40B4-BE49-F238E27FC236}">
                <a16:creationId xmlns:a16="http://schemas.microsoft.com/office/drawing/2014/main" id="{679FC776-1631-4EEC-B106-052CB0548BCA}"/>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6415431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E075C-0DD0-4404-A942-F7AED1B7A285}"/>
              </a:ext>
            </a:extLst>
          </p:cNvPr>
          <p:cNvSpPr>
            <a:spLocks noGrp="1"/>
          </p:cNvSpPr>
          <p:nvPr>
            <p:ph type="title"/>
          </p:nvPr>
        </p:nvSpPr>
        <p:spPr/>
        <p:txBody>
          <a:bodyPr/>
          <a:lstStyle/>
          <a:p>
            <a:r>
              <a:rPr lang="en-US"/>
              <a:t>Facebook Own Posts Table | HG-France - 11 of 14</a:t>
            </a:r>
          </a:p>
        </p:txBody>
      </p:sp>
      <p:graphicFrame>
        <p:nvGraphicFramePr>
          <p:cNvPr id="5" name="Table Placeholder 4">
            <a:extLst>
              <a:ext uri="{FF2B5EF4-FFF2-40B4-BE49-F238E27FC236}">
                <a16:creationId xmlns:a16="http://schemas.microsoft.com/office/drawing/2014/main" id="{8FFFF67B-1915-4463-B283-151C8E80489B}"/>
              </a:ext>
            </a:extLst>
          </p:cNvPr>
          <p:cNvGraphicFramePr>
            <a:graphicFrameLocks noGrp="1"/>
          </p:cNvGraphicFramePr>
          <p:nvPr>
            <p:ph type="tbl" sz="quarter" idx="13"/>
            <p:extLst>
              <p:ext uri="{D42A27DB-BD31-4B8C-83A1-F6EECF244321}">
                <p14:modId xmlns:p14="http://schemas.microsoft.com/office/powerpoint/2010/main" val="648781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60126384"/>
                    </a:ext>
                  </a:extLst>
                </a:gridCol>
                <a:gridCol w="246888">
                  <a:extLst>
                    <a:ext uri="{9D8B030D-6E8A-4147-A177-3AD203B41FA5}">
                      <a16:colId xmlns:a16="http://schemas.microsoft.com/office/drawing/2014/main" val="1810210452"/>
                    </a:ext>
                  </a:extLst>
                </a:gridCol>
                <a:gridCol w="246888">
                  <a:extLst>
                    <a:ext uri="{9D8B030D-6E8A-4147-A177-3AD203B41FA5}">
                      <a16:colId xmlns:a16="http://schemas.microsoft.com/office/drawing/2014/main" val="3678370548"/>
                    </a:ext>
                  </a:extLst>
                </a:gridCol>
                <a:gridCol w="246888">
                  <a:extLst>
                    <a:ext uri="{9D8B030D-6E8A-4147-A177-3AD203B41FA5}">
                      <a16:colId xmlns:a16="http://schemas.microsoft.com/office/drawing/2014/main" val="3805556399"/>
                    </a:ext>
                  </a:extLst>
                </a:gridCol>
                <a:gridCol w="246888">
                  <a:extLst>
                    <a:ext uri="{9D8B030D-6E8A-4147-A177-3AD203B41FA5}">
                      <a16:colId xmlns:a16="http://schemas.microsoft.com/office/drawing/2014/main" val="3529066338"/>
                    </a:ext>
                  </a:extLst>
                </a:gridCol>
                <a:gridCol w="246888">
                  <a:extLst>
                    <a:ext uri="{9D8B030D-6E8A-4147-A177-3AD203B41FA5}">
                      <a16:colId xmlns:a16="http://schemas.microsoft.com/office/drawing/2014/main" val="865504908"/>
                    </a:ext>
                  </a:extLst>
                </a:gridCol>
                <a:gridCol w="246888">
                  <a:extLst>
                    <a:ext uri="{9D8B030D-6E8A-4147-A177-3AD203B41FA5}">
                      <a16:colId xmlns:a16="http://schemas.microsoft.com/office/drawing/2014/main" val="471500438"/>
                    </a:ext>
                  </a:extLst>
                </a:gridCol>
                <a:gridCol w="246888">
                  <a:extLst>
                    <a:ext uri="{9D8B030D-6E8A-4147-A177-3AD203B41FA5}">
                      <a16:colId xmlns:a16="http://schemas.microsoft.com/office/drawing/2014/main" val="2117395785"/>
                    </a:ext>
                  </a:extLst>
                </a:gridCol>
                <a:gridCol w="246888">
                  <a:extLst>
                    <a:ext uri="{9D8B030D-6E8A-4147-A177-3AD203B41FA5}">
                      <a16:colId xmlns:a16="http://schemas.microsoft.com/office/drawing/2014/main" val="455755819"/>
                    </a:ext>
                  </a:extLst>
                </a:gridCol>
                <a:gridCol w="246888">
                  <a:extLst>
                    <a:ext uri="{9D8B030D-6E8A-4147-A177-3AD203B41FA5}">
                      <a16:colId xmlns:a16="http://schemas.microsoft.com/office/drawing/2014/main" val="1154603777"/>
                    </a:ext>
                  </a:extLst>
                </a:gridCol>
                <a:gridCol w="246888">
                  <a:extLst>
                    <a:ext uri="{9D8B030D-6E8A-4147-A177-3AD203B41FA5}">
                      <a16:colId xmlns:a16="http://schemas.microsoft.com/office/drawing/2014/main" val="3627762361"/>
                    </a:ext>
                  </a:extLst>
                </a:gridCol>
                <a:gridCol w="246888">
                  <a:extLst>
                    <a:ext uri="{9D8B030D-6E8A-4147-A177-3AD203B41FA5}">
                      <a16:colId xmlns:a16="http://schemas.microsoft.com/office/drawing/2014/main" val="324443926"/>
                    </a:ext>
                  </a:extLst>
                </a:gridCol>
                <a:gridCol w="246888">
                  <a:extLst>
                    <a:ext uri="{9D8B030D-6E8A-4147-A177-3AD203B41FA5}">
                      <a16:colId xmlns:a16="http://schemas.microsoft.com/office/drawing/2014/main" val="4222010030"/>
                    </a:ext>
                  </a:extLst>
                </a:gridCol>
                <a:gridCol w="246888">
                  <a:extLst>
                    <a:ext uri="{9D8B030D-6E8A-4147-A177-3AD203B41FA5}">
                      <a16:colId xmlns:a16="http://schemas.microsoft.com/office/drawing/2014/main" val="3452884297"/>
                    </a:ext>
                  </a:extLst>
                </a:gridCol>
                <a:gridCol w="246888">
                  <a:extLst>
                    <a:ext uri="{9D8B030D-6E8A-4147-A177-3AD203B41FA5}">
                      <a16:colId xmlns:a16="http://schemas.microsoft.com/office/drawing/2014/main" val="485692979"/>
                    </a:ext>
                  </a:extLst>
                </a:gridCol>
                <a:gridCol w="246888">
                  <a:extLst>
                    <a:ext uri="{9D8B030D-6E8A-4147-A177-3AD203B41FA5}">
                      <a16:colId xmlns:a16="http://schemas.microsoft.com/office/drawing/2014/main" val="3784795462"/>
                    </a:ext>
                  </a:extLst>
                </a:gridCol>
                <a:gridCol w="246888">
                  <a:extLst>
                    <a:ext uri="{9D8B030D-6E8A-4147-A177-3AD203B41FA5}">
                      <a16:colId xmlns:a16="http://schemas.microsoft.com/office/drawing/2014/main" val="3152276759"/>
                    </a:ext>
                  </a:extLst>
                </a:gridCol>
                <a:gridCol w="246888">
                  <a:extLst>
                    <a:ext uri="{9D8B030D-6E8A-4147-A177-3AD203B41FA5}">
                      <a16:colId xmlns:a16="http://schemas.microsoft.com/office/drawing/2014/main" val="1123935532"/>
                    </a:ext>
                  </a:extLst>
                </a:gridCol>
                <a:gridCol w="246888">
                  <a:extLst>
                    <a:ext uri="{9D8B030D-6E8A-4147-A177-3AD203B41FA5}">
                      <a16:colId xmlns:a16="http://schemas.microsoft.com/office/drawing/2014/main" val="3177562266"/>
                    </a:ext>
                  </a:extLst>
                </a:gridCol>
                <a:gridCol w="246888">
                  <a:extLst>
                    <a:ext uri="{9D8B030D-6E8A-4147-A177-3AD203B41FA5}">
                      <a16:colId xmlns:a16="http://schemas.microsoft.com/office/drawing/2014/main" val="3242618276"/>
                    </a:ext>
                  </a:extLst>
                </a:gridCol>
                <a:gridCol w="246888">
                  <a:extLst>
                    <a:ext uri="{9D8B030D-6E8A-4147-A177-3AD203B41FA5}">
                      <a16:colId xmlns:a16="http://schemas.microsoft.com/office/drawing/2014/main" val="3306848627"/>
                    </a:ext>
                  </a:extLst>
                </a:gridCol>
                <a:gridCol w="246888">
                  <a:extLst>
                    <a:ext uri="{9D8B030D-6E8A-4147-A177-3AD203B41FA5}">
                      <a16:colId xmlns:a16="http://schemas.microsoft.com/office/drawing/2014/main" val="1319357655"/>
                    </a:ext>
                  </a:extLst>
                </a:gridCol>
                <a:gridCol w="246888">
                  <a:extLst>
                    <a:ext uri="{9D8B030D-6E8A-4147-A177-3AD203B41FA5}">
                      <a16:colId xmlns:a16="http://schemas.microsoft.com/office/drawing/2014/main" val="2926190385"/>
                    </a:ext>
                  </a:extLst>
                </a:gridCol>
                <a:gridCol w="246888">
                  <a:extLst>
                    <a:ext uri="{9D8B030D-6E8A-4147-A177-3AD203B41FA5}">
                      <a16:colId xmlns:a16="http://schemas.microsoft.com/office/drawing/2014/main" val="2451746217"/>
                    </a:ext>
                  </a:extLst>
                </a:gridCol>
                <a:gridCol w="246888">
                  <a:extLst>
                    <a:ext uri="{9D8B030D-6E8A-4147-A177-3AD203B41FA5}">
                      <a16:colId xmlns:a16="http://schemas.microsoft.com/office/drawing/2014/main" val="57639553"/>
                    </a:ext>
                  </a:extLst>
                </a:gridCol>
                <a:gridCol w="246888">
                  <a:extLst>
                    <a:ext uri="{9D8B030D-6E8A-4147-A177-3AD203B41FA5}">
                      <a16:colId xmlns:a16="http://schemas.microsoft.com/office/drawing/2014/main" val="3945035732"/>
                    </a:ext>
                  </a:extLst>
                </a:gridCol>
                <a:gridCol w="246888">
                  <a:extLst>
                    <a:ext uri="{9D8B030D-6E8A-4147-A177-3AD203B41FA5}">
                      <a16:colId xmlns:a16="http://schemas.microsoft.com/office/drawing/2014/main" val="7168472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039081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- 2018-04-06 11:00:00 </a:t>
                      </a:r>
                      <a:r>
                        <a:rPr kumimoji="0" lang="fr-FR" sz="1000" b="0" i="0" u="none" strike="noStrike" kern="1200" cap="none" spc="0" normalizeH="0" baseline="0" noProof="0">
                          <a:ln>
                            <a:noFill/>
                          </a:ln>
                          <a:solidFill>
                            <a:prstClr val="black"/>
                          </a:solidFill>
                          <a:effectLst/>
                          <a:uLnTx/>
                          <a:uFillTx/>
                          <a:latin typeface="+mn-lt"/>
                          <a:ea typeface="+mn-ea"/>
                          <a:cs typeface="+mn-cs"/>
                        </a:rPr>
                        <a:t> 
 Nos scies à lame NanoBlade Bosch ont été élues Produits de l’année 2018 * ! Ce label conforte l’innovation de cette technologie qui permet à chaque bricoleur – débutant ou confirmé – de scier avec précision, sans vibrations et sans effort. 
Retrouvez les ici : http://bit.ly/NanoBlade_EPDA
* Étude en ligne réalisée par Nielsen/Quoty sur un total de 10.000 consommateurs en France, fin 2017 - poyfrance.com
#HomeMadeByYou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308417171"/>
                  </a:ext>
                </a:extLst>
              </a:tr>
            </a:tbl>
          </a:graphicData>
        </a:graphic>
      </p:graphicFrame>
      <p:sp>
        <p:nvSpPr>
          <p:cNvPr id="4" name="Text Placeholder 3">
            <a:extLst>
              <a:ext uri="{FF2B5EF4-FFF2-40B4-BE49-F238E27FC236}">
                <a16:creationId xmlns:a16="http://schemas.microsoft.com/office/drawing/2014/main" id="{07217DF1-3C47-41E0-AEF5-C56E70D617AC}"/>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5939673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E10A5-64A4-41B2-84E2-7038C547F117}"/>
              </a:ext>
            </a:extLst>
          </p:cNvPr>
          <p:cNvSpPr>
            <a:spLocks noGrp="1"/>
          </p:cNvSpPr>
          <p:nvPr>
            <p:ph type="title"/>
          </p:nvPr>
        </p:nvSpPr>
        <p:spPr/>
        <p:txBody>
          <a:bodyPr/>
          <a:lstStyle/>
          <a:p>
            <a:r>
              <a:rPr lang="en-US"/>
              <a:t>Facebook Own Posts Table | HG-France - 12 of 14</a:t>
            </a:r>
          </a:p>
        </p:txBody>
      </p:sp>
      <p:graphicFrame>
        <p:nvGraphicFramePr>
          <p:cNvPr id="5" name="Table Placeholder 4">
            <a:extLst>
              <a:ext uri="{FF2B5EF4-FFF2-40B4-BE49-F238E27FC236}">
                <a16:creationId xmlns:a16="http://schemas.microsoft.com/office/drawing/2014/main" id="{F73357C1-557D-443F-BC4B-7D8536BE5CAA}"/>
              </a:ext>
            </a:extLst>
          </p:cNvPr>
          <p:cNvGraphicFramePr>
            <a:graphicFrameLocks noGrp="1"/>
          </p:cNvGraphicFramePr>
          <p:nvPr>
            <p:ph type="tbl" sz="quarter" idx="13"/>
            <p:extLst>
              <p:ext uri="{D42A27DB-BD31-4B8C-83A1-F6EECF244321}">
                <p14:modId xmlns:p14="http://schemas.microsoft.com/office/powerpoint/2010/main" val="38423539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29972198"/>
                    </a:ext>
                  </a:extLst>
                </a:gridCol>
                <a:gridCol w="246888">
                  <a:extLst>
                    <a:ext uri="{9D8B030D-6E8A-4147-A177-3AD203B41FA5}">
                      <a16:colId xmlns:a16="http://schemas.microsoft.com/office/drawing/2014/main" val="3400111756"/>
                    </a:ext>
                  </a:extLst>
                </a:gridCol>
                <a:gridCol w="246888">
                  <a:extLst>
                    <a:ext uri="{9D8B030D-6E8A-4147-A177-3AD203B41FA5}">
                      <a16:colId xmlns:a16="http://schemas.microsoft.com/office/drawing/2014/main" val="3787554462"/>
                    </a:ext>
                  </a:extLst>
                </a:gridCol>
                <a:gridCol w="246888">
                  <a:extLst>
                    <a:ext uri="{9D8B030D-6E8A-4147-A177-3AD203B41FA5}">
                      <a16:colId xmlns:a16="http://schemas.microsoft.com/office/drawing/2014/main" val="404091868"/>
                    </a:ext>
                  </a:extLst>
                </a:gridCol>
                <a:gridCol w="246888">
                  <a:extLst>
                    <a:ext uri="{9D8B030D-6E8A-4147-A177-3AD203B41FA5}">
                      <a16:colId xmlns:a16="http://schemas.microsoft.com/office/drawing/2014/main" val="2370950922"/>
                    </a:ext>
                  </a:extLst>
                </a:gridCol>
                <a:gridCol w="246888">
                  <a:extLst>
                    <a:ext uri="{9D8B030D-6E8A-4147-A177-3AD203B41FA5}">
                      <a16:colId xmlns:a16="http://schemas.microsoft.com/office/drawing/2014/main" val="3093247704"/>
                    </a:ext>
                  </a:extLst>
                </a:gridCol>
                <a:gridCol w="246888">
                  <a:extLst>
                    <a:ext uri="{9D8B030D-6E8A-4147-A177-3AD203B41FA5}">
                      <a16:colId xmlns:a16="http://schemas.microsoft.com/office/drawing/2014/main" val="942769690"/>
                    </a:ext>
                  </a:extLst>
                </a:gridCol>
                <a:gridCol w="246888">
                  <a:extLst>
                    <a:ext uri="{9D8B030D-6E8A-4147-A177-3AD203B41FA5}">
                      <a16:colId xmlns:a16="http://schemas.microsoft.com/office/drawing/2014/main" val="1849547447"/>
                    </a:ext>
                  </a:extLst>
                </a:gridCol>
                <a:gridCol w="246888">
                  <a:extLst>
                    <a:ext uri="{9D8B030D-6E8A-4147-A177-3AD203B41FA5}">
                      <a16:colId xmlns:a16="http://schemas.microsoft.com/office/drawing/2014/main" val="801760681"/>
                    </a:ext>
                  </a:extLst>
                </a:gridCol>
                <a:gridCol w="246888">
                  <a:extLst>
                    <a:ext uri="{9D8B030D-6E8A-4147-A177-3AD203B41FA5}">
                      <a16:colId xmlns:a16="http://schemas.microsoft.com/office/drawing/2014/main" val="4137863279"/>
                    </a:ext>
                  </a:extLst>
                </a:gridCol>
                <a:gridCol w="246888">
                  <a:extLst>
                    <a:ext uri="{9D8B030D-6E8A-4147-A177-3AD203B41FA5}">
                      <a16:colId xmlns:a16="http://schemas.microsoft.com/office/drawing/2014/main" val="2043485185"/>
                    </a:ext>
                  </a:extLst>
                </a:gridCol>
                <a:gridCol w="246888">
                  <a:extLst>
                    <a:ext uri="{9D8B030D-6E8A-4147-A177-3AD203B41FA5}">
                      <a16:colId xmlns:a16="http://schemas.microsoft.com/office/drawing/2014/main" val="4231855827"/>
                    </a:ext>
                  </a:extLst>
                </a:gridCol>
                <a:gridCol w="246888">
                  <a:extLst>
                    <a:ext uri="{9D8B030D-6E8A-4147-A177-3AD203B41FA5}">
                      <a16:colId xmlns:a16="http://schemas.microsoft.com/office/drawing/2014/main" val="3876395376"/>
                    </a:ext>
                  </a:extLst>
                </a:gridCol>
                <a:gridCol w="246888">
                  <a:extLst>
                    <a:ext uri="{9D8B030D-6E8A-4147-A177-3AD203B41FA5}">
                      <a16:colId xmlns:a16="http://schemas.microsoft.com/office/drawing/2014/main" val="1574295182"/>
                    </a:ext>
                  </a:extLst>
                </a:gridCol>
                <a:gridCol w="246888">
                  <a:extLst>
                    <a:ext uri="{9D8B030D-6E8A-4147-A177-3AD203B41FA5}">
                      <a16:colId xmlns:a16="http://schemas.microsoft.com/office/drawing/2014/main" val="867601638"/>
                    </a:ext>
                  </a:extLst>
                </a:gridCol>
                <a:gridCol w="246888">
                  <a:extLst>
                    <a:ext uri="{9D8B030D-6E8A-4147-A177-3AD203B41FA5}">
                      <a16:colId xmlns:a16="http://schemas.microsoft.com/office/drawing/2014/main" val="4133418920"/>
                    </a:ext>
                  </a:extLst>
                </a:gridCol>
                <a:gridCol w="246888">
                  <a:extLst>
                    <a:ext uri="{9D8B030D-6E8A-4147-A177-3AD203B41FA5}">
                      <a16:colId xmlns:a16="http://schemas.microsoft.com/office/drawing/2014/main" val="3332374381"/>
                    </a:ext>
                  </a:extLst>
                </a:gridCol>
                <a:gridCol w="246888">
                  <a:extLst>
                    <a:ext uri="{9D8B030D-6E8A-4147-A177-3AD203B41FA5}">
                      <a16:colId xmlns:a16="http://schemas.microsoft.com/office/drawing/2014/main" val="1799767008"/>
                    </a:ext>
                  </a:extLst>
                </a:gridCol>
                <a:gridCol w="246888">
                  <a:extLst>
                    <a:ext uri="{9D8B030D-6E8A-4147-A177-3AD203B41FA5}">
                      <a16:colId xmlns:a16="http://schemas.microsoft.com/office/drawing/2014/main" val="4166279277"/>
                    </a:ext>
                  </a:extLst>
                </a:gridCol>
                <a:gridCol w="246888">
                  <a:extLst>
                    <a:ext uri="{9D8B030D-6E8A-4147-A177-3AD203B41FA5}">
                      <a16:colId xmlns:a16="http://schemas.microsoft.com/office/drawing/2014/main" val="357960520"/>
                    </a:ext>
                  </a:extLst>
                </a:gridCol>
                <a:gridCol w="246888">
                  <a:extLst>
                    <a:ext uri="{9D8B030D-6E8A-4147-A177-3AD203B41FA5}">
                      <a16:colId xmlns:a16="http://schemas.microsoft.com/office/drawing/2014/main" val="119723707"/>
                    </a:ext>
                  </a:extLst>
                </a:gridCol>
                <a:gridCol w="246888">
                  <a:extLst>
                    <a:ext uri="{9D8B030D-6E8A-4147-A177-3AD203B41FA5}">
                      <a16:colId xmlns:a16="http://schemas.microsoft.com/office/drawing/2014/main" val="770283332"/>
                    </a:ext>
                  </a:extLst>
                </a:gridCol>
                <a:gridCol w="246888">
                  <a:extLst>
                    <a:ext uri="{9D8B030D-6E8A-4147-A177-3AD203B41FA5}">
                      <a16:colId xmlns:a16="http://schemas.microsoft.com/office/drawing/2014/main" val="1794926834"/>
                    </a:ext>
                  </a:extLst>
                </a:gridCol>
                <a:gridCol w="246888">
                  <a:extLst>
                    <a:ext uri="{9D8B030D-6E8A-4147-A177-3AD203B41FA5}">
                      <a16:colId xmlns:a16="http://schemas.microsoft.com/office/drawing/2014/main" val="3156781040"/>
                    </a:ext>
                  </a:extLst>
                </a:gridCol>
                <a:gridCol w="246888">
                  <a:extLst>
                    <a:ext uri="{9D8B030D-6E8A-4147-A177-3AD203B41FA5}">
                      <a16:colId xmlns:a16="http://schemas.microsoft.com/office/drawing/2014/main" val="2718145168"/>
                    </a:ext>
                  </a:extLst>
                </a:gridCol>
                <a:gridCol w="246888">
                  <a:extLst>
                    <a:ext uri="{9D8B030D-6E8A-4147-A177-3AD203B41FA5}">
                      <a16:colId xmlns:a16="http://schemas.microsoft.com/office/drawing/2014/main" val="1319895382"/>
                    </a:ext>
                  </a:extLst>
                </a:gridCol>
                <a:gridCol w="246888">
                  <a:extLst>
                    <a:ext uri="{9D8B030D-6E8A-4147-A177-3AD203B41FA5}">
                      <a16:colId xmlns:a16="http://schemas.microsoft.com/office/drawing/2014/main" val="10126177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900044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- 2018-04-04 11:00:00 </a:t>
                      </a:r>
                      <a:r>
                        <a:rPr kumimoji="0" lang="fr-FR" sz="1000" b="0" i="0" u="none" strike="noStrike" kern="1200" cap="none" spc="0" normalizeH="0" baseline="0" noProof="0">
                          <a:ln>
                            <a:noFill/>
                          </a:ln>
                          <a:solidFill>
                            <a:prstClr val="black"/>
                          </a:solidFill>
                          <a:effectLst/>
                          <a:uLnTx/>
                          <a:uFillTx/>
                          <a:latin typeface="+mn-lt"/>
                          <a:ea typeface="+mn-ea"/>
                          <a:cs typeface="+mn-cs"/>
                        </a:rPr>
                        <a:t> 
 Du 28 mars au 30 juin 2018, pour un produit 18 V avec batterie acheté + 1€, un produit vous est offert parmi la sélection ! Avec le système Power for ALL, tous les outils d’une même catégorie de voltage fonctionnent avec une seule et même batterie facile à intégrer ou à enlever. Conditions et infos sur : http://bit.ly/ODR_PowerForAll #offre #PowerForAll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085151300"/>
                  </a:ext>
                </a:extLst>
              </a:tr>
            </a:tbl>
          </a:graphicData>
        </a:graphic>
      </p:graphicFrame>
      <p:sp>
        <p:nvSpPr>
          <p:cNvPr id="4" name="Text Placeholder 3">
            <a:extLst>
              <a:ext uri="{FF2B5EF4-FFF2-40B4-BE49-F238E27FC236}">
                <a16:creationId xmlns:a16="http://schemas.microsoft.com/office/drawing/2014/main" id="{2733334C-18F7-4B56-9341-F6A1661774C1}"/>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2183179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FAC58-24DF-442D-B5E9-485F0409E93E}"/>
              </a:ext>
            </a:extLst>
          </p:cNvPr>
          <p:cNvSpPr>
            <a:spLocks noGrp="1"/>
          </p:cNvSpPr>
          <p:nvPr>
            <p:ph type="title"/>
          </p:nvPr>
        </p:nvSpPr>
        <p:spPr/>
        <p:txBody>
          <a:bodyPr/>
          <a:lstStyle/>
          <a:p>
            <a:r>
              <a:rPr lang="en-US"/>
              <a:t>Facebook Own Posts Table | HG-France - 13 of 14</a:t>
            </a:r>
          </a:p>
        </p:txBody>
      </p:sp>
      <p:graphicFrame>
        <p:nvGraphicFramePr>
          <p:cNvPr id="5" name="Table Placeholder 4">
            <a:extLst>
              <a:ext uri="{FF2B5EF4-FFF2-40B4-BE49-F238E27FC236}">
                <a16:creationId xmlns:a16="http://schemas.microsoft.com/office/drawing/2014/main" id="{1C2BB3A4-9633-477F-A842-F7E34D680BEA}"/>
              </a:ext>
            </a:extLst>
          </p:cNvPr>
          <p:cNvGraphicFramePr>
            <a:graphicFrameLocks noGrp="1"/>
          </p:cNvGraphicFramePr>
          <p:nvPr>
            <p:ph type="tbl" sz="quarter" idx="13"/>
            <p:extLst>
              <p:ext uri="{D42A27DB-BD31-4B8C-83A1-F6EECF244321}">
                <p14:modId xmlns:p14="http://schemas.microsoft.com/office/powerpoint/2010/main" val="29749895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72614807"/>
                    </a:ext>
                  </a:extLst>
                </a:gridCol>
                <a:gridCol w="246888">
                  <a:extLst>
                    <a:ext uri="{9D8B030D-6E8A-4147-A177-3AD203B41FA5}">
                      <a16:colId xmlns:a16="http://schemas.microsoft.com/office/drawing/2014/main" val="2803202113"/>
                    </a:ext>
                  </a:extLst>
                </a:gridCol>
                <a:gridCol w="246888">
                  <a:extLst>
                    <a:ext uri="{9D8B030D-6E8A-4147-A177-3AD203B41FA5}">
                      <a16:colId xmlns:a16="http://schemas.microsoft.com/office/drawing/2014/main" val="3499379096"/>
                    </a:ext>
                  </a:extLst>
                </a:gridCol>
                <a:gridCol w="246888">
                  <a:extLst>
                    <a:ext uri="{9D8B030D-6E8A-4147-A177-3AD203B41FA5}">
                      <a16:colId xmlns:a16="http://schemas.microsoft.com/office/drawing/2014/main" val="2471123652"/>
                    </a:ext>
                  </a:extLst>
                </a:gridCol>
                <a:gridCol w="246888">
                  <a:extLst>
                    <a:ext uri="{9D8B030D-6E8A-4147-A177-3AD203B41FA5}">
                      <a16:colId xmlns:a16="http://schemas.microsoft.com/office/drawing/2014/main" val="3572184408"/>
                    </a:ext>
                  </a:extLst>
                </a:gridCol>
                <a:gridCol w="246888">
                  <a:extLst>
                    <a:ext uri="{9D8B030D-6E8A-4147-A177-3AD203B41FA5}">
                      <a16:colId xmlns:a16="http://schemas.microsoft.com/office/drawing/2014/main" val="4171273665"/>
                    </a:ext>
                  </a:extLst>
                </a:gridCol>
                <a:gridCol w="246888">
                  <a:extLst>
                    <a:ext uri="{9D8B030D-6E8A-4147-A177-3AD203B41FA5}">
                      <a16:colId xmlns:a16="http://schemas.microsoft.com/office/drawing/2014/main" val="2526612630"/>
                    </a:ext>
                  </a:extLst>
                </a:gridCol>
                <a:gridCol w="246888">
                  <a:extLst>
                    <a:ext uri="{9D8B030D-6E8A-4147-A177-3AD203B41FA5}">
                      <a16:colId xmlns:a16="http://schemas.microsoft.com/office/drawing/2014/main" val="2454898926"/>
                    </a:ext>
                  </a:extLst>
                </a:gridCol>
                <a:gridCol w="246888">
                  <a:extLst>
                    <a:ext uri="{9D8B030D-6E8A-4147-A177-3AD203B41FA5}">
                      <a16:colId xmlns:a16="http://schemas.microsoft.com/office/drawing/2014/main" val="667549256"/>
                    </a:ext>
                  </a:extLst>
                </a:gridCol>
                <a:gridCol w="246888">
                  <a:extLst>
                    <a:ext uri="{9D8B030D-6E8A-4147-A177-3AD203B41FA5}">
                      <a16:colId xmlns:a16="http://schemas.microsoft.com/office/drawing/2014/main" val="1354972726"/>
                    </a:ext>
                  </a:extLst>
                </a:gridCol>
                <a:gridCol w="246888">
                  <a:extLst>
                    <a:ext uri="{9D8B030D-6E8A-4147-A177-3AD203B41FA5}">
                      <a16:colId xmlns:a16="http://schemas.microsoft.com/office/drawing/2014/main" val="480394207"/>
                    </a:ext>
                  </a:extLst>
                </a:gridCol>
                <a:gridCol w="246888">
                  <a:extLst>
                    <a:ext uri="{9D8B030D-6E8A-4147-A177-3AD203B41FA5}">
                      <a16:colId xmlns:a16="http://schemas.microsoft.com/office/drawing/2014/main" val="247866763"/>
                    </a:ext>
                  </a:extLst>
                </a:gridCol>
                <a:gridCol w="246888">
                  <a:extLst>
                    <a:ext uri="{9D8B030D-6E8A-4147-A177-3AD203B41FA5}">
                      <a16:colId xmlns:a16="http://schemas.microsoft.com/office/drawing/2014/main" val="2097470408"/>
                    </a:ext>
                  </a:extLst>
                </a:gridCol>
                <a:gridCol w="246888">
                  <a:extLst>
                    <a:ext uri="{9D8B030D-6E8A-4147-A177-3AD203B41FA5}">
                      <a16:colId xmlns:a16="http://schemas.microsoft.com/office/drawing/2014/main" val="2447146748"/>
                    </a:ext>
                  </a:extLst>
                </a:gridCol>
                <a:gridCol w="246888">
                  <a:extLst>
                    <a:ext uri="{9D8B030D-6E8A-4147-A177-3AD203B41FA5}">
                      <a16:colId xmlns:a16="http://schemas.microsoft.com/office/drawing/2014/main" val="4022195696"/>
                    </a:ext>
                  </a:extLst>
                </a:gridCol>
                <a:gridCol w="246888">
                  <a:extLst>
                    <a:ext uri="{9D8B030D-6E8A-4147-A177-3AD203B41FA5}">
                      <a16:colId xmlns:a16="http://schemas.microsoft.com/office/drawing/2014/main" val="3000675956"/>
                    </a:ext>
                  </a:extLst>
                </a:gridCol>
                <a:gridCol w="246888">
                  <a:extLst>
                    <a:ext uri="{9D8B030D-6E8A-4147-A177-3AD203B41FA5}">
                      <a16:colId xmlns:a16="http://schemas.microsoft.com/office/drawing/2014/main" val="711253754"/>
                    </a:ext>
                  </a:extLst>
                </a:gridCol>
                <a:gridCol w="246888">
                  <a:extLst>
                    <a:ext uri="{9D8B030D-6E8A-4147-A177-3AD203B41FA5}">
                      <a16:colId xmlns:a16="http://schemas.microsoft.com/office/drawing/2014/main" val="568948014"/>
                    </a:ext>
                  </a:extLst>
                </a:gridCol>
                <a:gridCol w="246888">
                  <a:extLst>
                    <a:ext uri="{9D8B030D-6E8A-4147-A177-3AD203B41FA5}">
                      <a16:colId xmlns:a16="http://schemas.microsoft.com/office/drawing/2014/main" val="48509113"/>
                    </a:ext>
                  </a:extLst>
                </a:gridCol>
                <a:gridCol w="246888">
                  <a:extLst>
                    <a:ext uri="{9D8B030D-6E8A-4147-A177-3AD203B41FA5}">
                      <a16:colId xmlns:a16="http://schemas.microsoft.com/office/drawing/2014/main" val="3166064639"/>
                    </a:ext>
                  </a:extLst>
                </a:gridCol>
                <a:gridCol w="246888">
                  <a:extLst>
                    <a:ext uri="{9D8B030D-6E8A-4147-A177-3AD203B41FA5}">
                      <a16:colId xmlns:a16="http://schemas.microsoft.com/office/drawing/2014/main" val="2943288400"/>
                    </a:ext>
                  </a:extLst>
                </a:gridCol>
                <a:gridCol w="246888">
                  <a:extLst>
                    <a:ext uri="{9D8B030D-6E8A-4147-A177-3AD203B41FA5}">
                      <a16:colId xmlns:a16="http://schemas.microsoft.com/office/drawing/2014/main" val="815504151"/>
                    </a:ext>
                  </a:extLst>
                </a:gridCol>
                <a:gridCol w="246888">
                  <a:extLst>
                    <a:ext uri="{9D8B030D-6E8A-4147-A177-3AD203B41FA5}">
                      <a16:colId xmlns:a16="http://schemas.microsoft.com/office/drawing/2014/main" val="354914808"/>
                    </a:ext>
                  </a:extLst>
                </a:gridCol>
                <a:gridCol w="246888">
                  <a:extLst>
                    <a:ext uri="{9D8B030D-6E8A-4147-A177-3AD203B41FA5}">
                      <a16:colId xmlns:a16="http://schemas.microsoft.com/office/drawing/2014/main" val="2343350569"/>
                    </a:ext>
                  </a:extLst>
                </a:gridCol>
                <a:gridCol w="246888">
                  <a:extLst>
                    <a:ext uri="{9D8B030D-6E8A-4147-A177-3AD203B41FA5}">
                      <a16:colId xmlns:a16="http://schemas.microsoft.com/office/drawing/2014/main" val="3465532034"/>
                    </a:ext>
                  </a:extLst>
                </a:gridCol>
                <a:gridCol w="246888">
                  <a:extLst>
                    <a:ext uri="{9D8B030D-6E8A-4147-A177-3AD203B41FA5}">
                      <a16:colId xmlns:a16="http://schemas.microsoft.com/office/drawing/2014/main" val="2506943448"/>
                    </a:ext>
                  </a:extLst>
                </a:gridCol>
                <a:gridCol w="246888">
                  <a:extLst>
                    <a:ext uri="{9D8B030D-6E8A-4147-A177-3AD203B41FA5}">
                      <a16:colId xmlns:a16="http://schemas.microsoft.com/office/drawing/2014/main" val="21461107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802909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- 2018-04-03 11:00:00 </a:t>
                      </a:r>
                      <a:r>
                        <a:rPr kumimoji="0" lang="fr-FR" sz="1000" b="0" i="0" u="none" strike="noStrike" kern="1200" cap="none" spc="0" normalizeH="0" baseline="0" noProof="0">
                          <a:ln>
                            <a:noFill/>
                          </a:ln>
                          <a:solidFill>
                            <a:prstClr val="black"/>
                          </a:solidFill>
                          <a:effectLst/>
                          <a:uLnTx/>
                          <a:uFillTx/>
                          <a:latin typeface="+mn-lt"/>
                          <a:ea typeface="+mn-ea"/>
                          <a:cs typeface="+mn-cs"/>
                        </a:rPr>
                        <a:t> 
 Et si vous fabriquiez cette jolie lampe à base d'un panier vapeur, très facile à réaliser ? #HomeMadeByYou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390944039"/>
                  </a:ext>
                </a:extLst>
              </a:tr>
            </a:tbl>
          </a:graphicData>
        </a:graphic>
      </p:graphicFrame>
      <p:sp>
        <p:nvSpPr>
          <p:cNvPr id="4" name="Text Placeholder 3">
            <a:extLst>
              <a:ext uri="{FF2B5EF4-FFF2-40B4-BE49-F238E27FC236}">
                <a16:creationId xmlns:a16="http://schemas.microsoft.com/office/drawing/2014/main" id="{7398C6D7-8A19-4C79-9F4F-01DE9DF32E30}"/>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7251267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DC303-9308-4041-8FA2-F9EB727C3D64}"/>
              </a:ext>
            </a:extLst>
          </p:cNvPr>
          <p:cNvSpPr>
            <a:spLocks noGrp="1"/>
          </p:cNvSpPr>
          <p:nvPr>
            <p:ph type="title"/>
          </p:nvPr>
        </p:nvSpPr>
        <p:spPr/>
        <p:txBody>
          <a:bodyPr/>
          <a:lstStyle/>
          <a:p>
            <a:r>
              <a:rPr lang="en-US"/>
              <a:t>Facebook Own Posts Table | HG-France - 14 of 14</a:t>
            </a:r>
          </a:p>
        </p:txBody>
      </p:sp>
      <p:graphicFrame>
        <p:nvGraphicFramePr>
          <p:cNvPr id="5" name="Table Placeholder 4">
            <a:extLst>
              <a:ext uri="{FF2B5EF4-FFF2-40B4-BE49-F238E27FC236}">
                <a16:creationId xmlns:a16="http://schemas.microsoft.com/office/drawing/2014/main" id="{E8F05896-CDCB-40DE-8BE9-A5A78EAB7C0C}"/>
              </a:ext>
            </a:extLst>
          </p:cNvPr>
          <p:cNvGraphicFramePr>
            <a:graphicFrameLocks noGrp="1"/>
          </p:cNvGraphicFramePr>
          <p:nvPr>
            <p:ph type="tbl" sz="quarter" idx="13"/>
            <p:extLst>
              <p:ext uri="{D42A27DB-BD31-4B8C-83A1-F6EECF244321}">
                <p14:modId xmlns:p14="http://schemas.microsoft.com/office/powerpoint/2010/main" val="15113667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596903435"/>
                    </a:ext>
                  </a:extLst>
                </a:gridCol>
                <a:gridCol w="246888">
                  <a:extLst>
                    <a:ext uri="{9D8B030D-6E8A-4147-A177-3AD203B41FA5}">
                      <a16:colId xmlns:a16="http://schemas.microsoft.com/office/drawing/2014/main" val="2571452234"/>
                    </a:ext>
                  </a:extLst>
                </a:gridCol>
                <a:gridCol w="246888">
                  <a:extLst>
                    <a:ext uri="{9D8B030D-6E8A-4147-A177-3AD203B41FA5}">
                      <a16:colId xmlns:a16="http://schemas.microsoft.com/office/drawing/2014/main" val="1967473493"/>
                    </a:ext>
                  </a:extLst>
                </a:gridCol>
                <a:gridCol w="246888">
                  <a:extLst>
                    <a:ext uri="{9D8B030D-6E8A-4147-A177-3AD203B41FA5}">
                      <a16:colId xmlns:a16="http://schemas.microsoft.com/office/drawing/2014/main" val="3377738239"/>
                    </a:ext>
                  </a:extLst>
                </a:gridCol>
                <a:gridCol w="246888">
                  <a:extLst>
                    <a:ext uri="{9D8B030D-6E8A-4147-A177-3AD203B41FA5}">
                      <a16:colId xmlns:a16="http://schemas.microsoft.com/office/drawing/2014/main" val="45068771"/>
                    </a:ext>
                  </a:extLst>
                </a:gridCol>
                <a:gridCol w="246888">
                  <a:extLst>
                    <a:ext uri="{9D8B030D-6E8A-4147-A177-3AD203B41FA5}">
                      <a16:colId xmlns:a16="http://schemas.microsoft.com/office/drawing/2014/main" val="3520005859"/>
                    </a:ext>
                  </a:extLst>
                </a:gridCol>
                <a:gridCol w="246888">
                  <a:extLst>
                    <a:ext uri="{9D8B030D-6E8A-4147-A177-3AD203B41FA5}">
                      <a16:colId xmlns:a16="http://schemas.microsoft.com/office/drawing/2014/main" val="1805198840"/>
                    </a:ext>
                  </a:extLst>
                </a:gridCol>
                <a:gridCol w="246888">
                  <a:extLst>
                    <a:ext uri="{9D8B030D-6E8A-4147-A177-3AD203B41FA5}">
                      <a16:colId xmlns:a16="http://schemas.microsoft.com/office/drawing/2014/main" val="1301289241"/>
                    </a:ext>
                  </a:extLst>
                </a:gridCol>
                <a:gridCol w="246888">
                  <a:extLst>
                    <a:ext uri="{9D8B030D-6E8A-4147-A177-3AD203B41FA5}">
                      <a16:colId xmlns:a16="http://schemas.microsoft.com/office/drawing/2014/main" val="3986769380"/>
                    </a:ext>
                  </a:extLst>
                </a:gridCol>
                <a:gridCol w="246888">
                  <a:extLst>
                    <a:ext uri="{9D8B030D-6E8A-4147-A177-3AD203B41FA5}">
                      <a16:colId xmlns:a16="http://schemas.microsoft.com/office/drawing/2014/main" val="3519501389"/>
                    </a:ext>
                  </a:extLst>
                </a:gridCol>
                <a:gridCol w="246888">
                  <a:extLst>
                    <a:ext uri="{9D8B030D-6E8A-4147-A177-3AD203B41FA5}">
                      <a16:colId xmlns:a16="http://schemas.microsoft.com/office/drawing/2014/main" val="2059912661"/>
                    </a:ext>
                  </a:extLst>
                </a:gridCol>
                <a:gridCol w="246888">
                  <a:extLst>
                    <a:ext uri="{9D8B030D-6E8A-4147-A177-3AD203B41FA5}">
                      <a16:colId xmlns:a16="http://schemas.microsoft.com/office/drawing/2014/main" val="1664765548"/>
                    </a:ext>
                  </a:extLst>
                </a:gridCol>
                <a:gridCol w="246888">
                  <a:extLst>
                    <a:ext uri="{9D8B030D-6E8A-4147-A177-3AD203B41FA5}">
                      <a16:colId xmlns:a16="http://schemas.microsoft.com/office/drawing/2014/main" val="3366453918"/>
                    </a:ext>
                  </a:extLst>
                </a:gridCol>
                <a:gridCol w="246888">
                  <a:extLst>
                    <a:ext uri="{9D8B030D-6E8A-4147-A177-3AD203B41FA5}">
                      <a16:colId xmlns:a16="http://schemas.microsoft.com/office/drawing/2014/main" val="3781422403"/>
                    </a:ext>
                  </a:extLst>
                </a:gridCol>
                <a:gridCol w="246888">
                  <a:extLst>
                    <a:ext uri="{9D8B030D-6E8A-4147-A177-3AD203B41FA5}">
                      <a16:colId xmlns:a16="http://schemas.microsoft.com/office/drawing/2014/main" val="2867971152"/>
                    </a:ext>
                  </a:extLst>
                </a:gridCol>
                <a:gridCol w="246888">
                  <a:extLst>
                    <a:ext uri="{9D8B030D-6E8A-4147-A177-3AD203B41FA5}">
                      <a16:colId xmlns:a16="http://schemas.microsoft.com/office/drawing/2014/main" val="1722184677"/>
                    </a:ext>
                  </a:extLst>
                </a:gridCol>
                <a:gridCol w="246888">
                  <a:extLst>
                    <a:ext uri="{9D8B030D-6E8A-4147-A177-3AD203B41FA5}">
                      <a16:colId xmlns:a16="http://schemas.microsoft.com/office/drawing/2014/main" val="3559102459"/>
                    </a:ext>
                  </a:extLst>
                </a:gridCol>
                <a:gridCol w="246888">
                  <a:extLst>
                    <a:ext uri="{9D8B030D-6E8A-4147-A177-3AD203B41FA5}">
                      <a16:colId xmlns:a16="http://schemas.microsoft.com/office/drawing/2014/main" val="4047414862"/>
                    </a:ext>
                  </a:extLst>
                </a:gridCol>
                <a:gridCol w="246888">
                  <a:extLst>
                    <a:ext uri="{9D8B030D-6E8A-4147-A177-3AD203B41FA5}">
                      <a16:colId xmlns:a16="http://schemas.microsoft.com/office/drawing/2014/main" val="3723668456"/>
                    </a:ext>
                  </a:extLst>
                </a:gridCol>
                <a:gridCol w="246888">
                  <a:extLst>
                    <a:ext uri="{9D8B030D-6E8A-4147-A177-3AD203B41FA5}">
                      <a16:colId xmlns:a16="http://schemas.microsoft.com/office/drawing/2014/main" val="4031835269"/>
                    </a:ext>
                  </a:extLst>
                </a:gridCol>
                <a:gridCol w="246888">
                  <a:extLst>
                    <a:ext uri="{9D8B030D-6E8A-4147-A177-3AD203B41FA5}">
                      <a16:colId xmlns:a16="http://schemas.microsoft.com/office/drawing/2014/main" val="2499902564"/>
                    </a:ext>
                  </a:extLst>
                </a:gridCol>
                <a:gridCol w="246888">
                  <a:extLst>
                    <a:ext uri="{9D8B030D-6E8A-4147-A177-3AD203B41FA5}">
                      <a16:colId xmlns:a16="http://schemas.microsoft.com/office/drawing/2014/main" val="2803602865"/>
                    </a:ext>
                  </a:extLst>
                </a:gridCol>
                <a:gridCol w="246888">
                  <a:extLst>
                    <a:ext uri="{9D8B030D-6E8A-4147-A177-3AD203B41FA5}">
                      <a16:colId xmlns:a16="http://schemas.microsoft.com/office/drawing/2014/main" val="2055780461"/>
                    </a:ext>
                  </a:extLst>
                </a:gridCol>
                <a:gridCol w="246888">
                  <a:extLst>
                    <a:ext uri="{9D8B030D-6E8A-4147-A177-3AD203B41FA5}">
                      <a16:colId xmlns:a16="http://schemas.microsoft.com/office/drawing/2014/main" val="963374685"/>
                    </a:ext>
                  </a:extLst>
                </a:gridCol>
                <a:gridCol w="246888">
                  <a:extLst>
                    <a:ext uri="{9D8B030D-6E8A-4147-A177-3AD203B41FA5}">
                      <a16:colId xmlns:a16="http://schemas.microsoft.com/office/drawing/2014/main" val="1921618471"/>
                    </a:ext>
                  </a:extLst>
                </a:gridCol>
                <a:gridCol w="246888">
                  <a:extLst>
                    <a:ext uri="{9D8B030D-6E8A-4147-A177-3AD203B41FA5}">
                      <a16:colId xmlns:a16="http://schemas.microsoft.com/office/drawing/2014/main" val="2629612846"/>
                    </a:ext>
                  </a:extLst>
                </a:gridCol>
                <a:gridCol w="246888">
                  <a:extLst>
                    <a:ext uri="{9D8B030D-6E8A-4147-A177-3AD203B41FA5}">
                      <a16:colId xmlns:a16="http://schemas.microsoft.com/office/drawing/2014/main" val="21093825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814308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- 2018-04-03 10:27:28 </a:t>
                      </a:r>
                      <a:r>
                        <a:rPr kumimoji="0" lang="fr-FR" sz="1000" b="0" i="0" u="none" strike="noStrike" kern="1200" cap="none" spc="0" normalizeH="0" baseline="0" noProof="0">
                          <a:ln>
                            <a:noFill/>
                          </a:ln>
                          <a:solidFill>
                            <a:prstClr val="black"/>
                          </a:solidFill>
                          <a:effectLst/>
                          <a:uLnTx/>
                          <a:uFillTx/>
                          <a:latin typeface="+mn-lt"/>
                          <a:ea typeface="+mn-ea"/>
                          <a:cs typeface="+mn-cs"/>
                        </a:rPr>
                        <a:t> 
 Pour l'achat d'une tondeuse filaire de la sélection entre le 28.03.2018 et le 31.05.2018, bénéficiez jusqu'à 80€ de remboursés. Conditions et infos sur : http://bit.ly/ODR_Tondeuses #offre #jardinage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518292464"/>
                  </a:ext>
                </a:extLst>
              </a:tr>
            </a:tbl>
          </a:graphicData>
        </a:graphic>
      </p:graphicFrame>
      <p:sp>
        <p:nvSpPr>
          <p:cNvPr id="4" name="Text Placeholder 3">
            <a:extLst>
              <a:ext uri="{FF2B5EF4-FFF2-40B4-BE49-F238E27FC236}">
                <a16:creationId xmlns:a16="http://schemas.microsoft.com/office/drawing/2014/main" id="{3B1A321D-6621-472A-89BC-D502B3B7DB68}"/>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835749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6D494-C422-460A-A555-252FE7BF5D2A}"/>
              </a:ext>
            </a:extLst>
          </p:cNvPr>
          <p:cNvSpPr>
            <a:spLocks noGrp="1"/>
          </p:cNvSpPr>
          <p:nvPr>
            <p:ph type="title"/>
          </p:nvPr>
        </p:nvSpPr>
        <p:spPr/>
        <p:txBody>
          <a:bodyPr/>
          <a:lstStyle/>
          <a:p>
            <a:r>
              <a:rPr lang="en-US"/>
              <a:t>Facebook Reach | HG-France</a:t>
            </a:r>
          </a:p>
        </p:txBody>
      </p:sp>
      <p:graphicFrame>
        <p:nvGraphicFramePr>
          <p:cNvPr id="6" name="Chart Placeholder 5">
            <a:extLst>
              <a:ext uri="{FF2B5EF4-FFF2-40B4-BE49-F238E27FC236}">
                <a16:creationId xmlns:a16="http://schemas.microsoft.com/office/drawing/2014/main" id="{7EDB8CFD-1E3B-4152-A3A9-D3C8C2988212}"/>
              </a:ext>
            </a:extLst>
          </p:cNvPr>
          <p:cNvGraphicFramePr>
            <a:graphicFrameLocks noGrp="1"/>
          </p:cNvGraphicFramePr>
          <p:nvPr>
            <p:ph type="chart" sz="quarter" idx="13"/>
            <p:extLst>
              <p:ext uri="{D42A27DB-BD31-4B8C-83A1-F6EECF244321}">
                <p14:modId xmlns:p14="http://schemas.microsoft.com/office/powerpoint/2010/main" val="17309669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45C447-61AE-46F5-B5BD-E17A8AC79D32}"/>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9BD96E48-CE8A-4C03-8834-C8CE6452F3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579792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67BE9-E4D5-4AEC-9E50-8F3AA51D314A}"/>
              </a:ext>
            </a:extLst>
          </p:cNvPr>
          <p:cNvSpPr>
            <a:spLocks noGrp="1"/>
          </p:cNvSpPr>
          <p:nvPr>
            <p:ph type="title"/>
          </p:nvPr>
        </p:nvSpPr>
        <p:spPr/>
        <p:txBody>
          <a:bodyPr/>
          <a:lstStyle/>
          <a:p>
            <a:r>
              <a:rPr lang="en-US"/>
              <a:t>Facebook Page Post Reach Table | HG-France</a:t>
            </a:r>
          </a:p>
        </p:txBody>
      </p:sp>
      <p:graphicFrame>
        <p:nvGraphicFramePr>
          <p:cNvPr id="5" name="Table Placeholder 4">
            <a:extLst>
              <a:ext uri="{FF2B5EF4-FFF2-40B4-BE49-F238E27FC236}">
                <a16:creationId xmlns:a16="http://schemas.microsoft.com/office/drawing/2014/main" id="{68F78AEE-0EA9-4E10-A111-C4099DA4EB60}"/>
              </a:ext>
            </a:extLst>
          </p:cNvPr>
          <p:cNvGraphicFramePr>
            <a:graphicFrameLocks noGrp="1"/>
          </p:cNvGraphicFramePr>
          <p:nvPr>
            <p:ph type="tbl" sz="quarter" idx="13"/>
            <p:extLst>
              <p:ext uri="{D42A27DB-BD31-4B8C-83A1-F6EECF244321}">
                <p14:modId xmlns:p14="http://schemas.microsoft.com/office/powerpoint/2010/main" val="40669087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72865502"/>
                    </a:ext>
                  </a:extLst>
                </a:gridCol>
                <a:gridCol w="1645920">
                  <a:extLst>
                    <a:ext uri="{9D8B030D-6E8A-4147-A177-3AD203B41FA5}">
                      <a16:colId xmlns:a16="http://schemas.microsoft.com/office/drawing/2014/main" val="1566556703"/>
                    </a:ext>
                  </a:extLst>
                </a:gridCol>
                <a:gridCol w="1645920">
                  <a:extLst>
                    <a:ext uri="{9D8B030D-6E8A-4147-A177-3AD203B41FA5}">
                      <a16:colId xmlns:a16="http://schemas.microsoft.com/office/drawing/2014/main" val="2840152981"/>
                    </a:ext>
                  </a:extLst>
                </a:gridCol>
                <a:gridCol w="1645920">
                  <a:extLst>
                    <a:ext uri="{9D8B030D-6E8A-4147-A177-3AD203B41FA5}">
                      <a16:colId xmlns:a16="http://schemas.microsoft.com/office/drawing/2014/main" val="2664658495"/>
                    </a:ext>
                  </a:extLst>
                </a:gridCol>
              </a:tblGrid>
              <a:tr h="370840">
                <a:tc>
                  <a:txBody>
                    <a:bodyPr/>
                    <a:lstStyle/>
                    <a:p>
                      <a:r>
                        <a:rPr lang="en-US" sz="1000"/>
                        <a:t>Name</a:t>
                      </a:r>
                    </a:p>
                  </a:txBody>
                  <a:tcPr/>
                </a:tc>
                <a:tc>
                  <a:txBody>
                    <a:bodyPr/>
                    <a:lstStyle/>
                    <a:p>
                      <a:r>
                        <a:rPr lang="en-US" sz="1000"/>
                        <a:t>Reach - Day</a:t>
                      </a:r>
                    </a:p>
                  </a:txBody>
                  <a:tcPr/>
                </a:tc>
                <a:tc>
                  <a:txBody>
                    <a:bodyPr/>
                    <a:lstStyle/>
                    <a:p>
                      <a:r>
                        <a:rPr lang="en-US" sz="1000"/>
                        <a:t>Reach - Week</a:t>
                      </a:r>
                    </a:p>
                  </a:txBody>
                  <a:tcPr/>
                </a:tc>
                <a:tc>
                  <a:txBody>
                    <a:bodyPr/>
                    <a:lstStyle/>
                    <a:p>
                      <a:r>
                        <a:rPr lang="en-US" sz="1000"/>
                        <a:t>Reach - 28 Days</a:t>
                      </a:r>
                    </a:p>
                  </a:txBody>
                  <a:tcPr/>
                </a:tc>
                <a:extLst>
                  <a:ext uri="{0D108BD9-81ED-4DB2-BD59-A6C34878D82A}">
                    <a16:rowId xmlns:a16="http://schemas.microsoft.com/office/drawing/2014/main" val="2218486738"/>
                  </a:ext>
                </a:extLst>
              </a:tr>
              <a:tr h="370840">
                <a:tc>
                  <a:txBody>
                    <a:bodyPr/>
                    <a:lstStyle/>
                    <a:p>
                      <a:r>
                        <a:rPr lang="en-US" sz="1000"/>
                        <a:t>Bosch Bricolage &amp; Jardinage France</a:t>
                      </a:r>
                    </a:p>
                  </a:txBody>
                  <a:tcPr/>
                </a:tc>
                <a:tc>
                  <a:txBody>
                    <a:bodyPr/>
                    <a:lstStyle/>
                    <a:p>
                      <a:r>
                        <a:rPr lang="en-US" sz="1000"/>
                        <a:t>43076</a:t>
                      </a:r>
                    </a:p>
                  </a:txBody>
                  <a:tcPr/>
                </a:tc>
                <a:tc>
                  <a:txBody>
                    <a:bodyPr/>
                    <a:lstStyle/>
                    <a:p>
                      <a:r>
                        <a:rPr lang="en-US" sz="1000"/>
                        <a:t>127436</a:t>
                      </a:r>
                    </a:p>
                  </a:txBody>
                  <a:tcPr/>
                </a:tc>
                <a:tc>
                  <a:txBody>
                    <a:bodyPr/>
                    <a:lstStyle/>
                    <a:p>
                      <a:r>
                        <a:rPr lang="en-US" sz="1000"/>
                        <a:t>138586</a:t>
                      </a:r>
                    </a:p>
                  </a:txBody>
                  <a:tcPr/>
                </a:tc>
                <a:extLst>
                  <a:ext uri="{0D108BD9-81ED-4DB2-BD59-A6C34878D82A}">
                    <a16:rowId xmlns:a16="http://schemas.microsoft.com/office/drawing/2014/main" val="2078600881"/>
                  </a:ext>
                </a:extLst>
              </a:tr>
            </a:tbl>
          </a:graphicData>
        </a:graphic>
      </p:graphicFrame>
      <p:sp>
        <p:nvSpPr>
          <p:cNvPr id="4" name="Text Placeholder 3">
            <a:extLst>
              <a:ext uri="{FF2B5EF4-FFF2-40B4-BE49-F238E27FC236}">
                <a16:creationId xmlns:a16="http://schemas.microsoft.com/office/drawing/2014/main" id="{E60A50D4-48D3-4A6D-889D-B11354B32A77}"/>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8018134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63336-3501-4B14-90D0-001BDD2D2150}"/>
              </a:ext>
            </a:extLst>
          </p:cNvPr>
          <p:cNvSpPr>
            <a:spLocks noGrp="1"/>
          </p:cNvSpPr>
          <p:nvPr>
            <p:ph type="title"/>
          </p:nvPr>
        </p:nvSpPr>
        <p:spPr/>
        <p:txBody>
          <a:bodyPr/>
          <a:lstStyle/>
          <a:p>
            <a:r>
              <a:rPr lang="en-US"/>
              <a:t>Facebook Impressions | HG-France</a:t>
            </a:r>
          </a:p>
        </p:txBody>
      </p:sp>
      <p:graphicFrame>
        <p:nvGraphicFramePr>
          <p:cNvPr id="6" name="Chart Placeholder 5">
            <a:extLst>
              <a:ext uri="{FF2B5EF4-FFF2-40B4-BE49-F238E27FC236}">
                <a16:creationId xmlns:a16="http://schemas.microsoft.com/office/drawing/2014/main" id="{81FC8469-4AC0-46F0-84F4-7ABC9C21426F}"/>
              </a:ext>
            </a:extLst>
          </p:cNvPr>
          <p:cNvGraphicFramePr>
            <a:graphicFrameLocks noGrp="1"/>
          </p:cNvGraphicFramePr>
          <p:nvPr>
            <p:ph type="chart" sz="quarter" idx="13"/>
            <p:extLst>
              <p:ext uri="{D42A27DB-BD31-4B8C-83A1-F6EECF244321}">
                <p14:modId xmlns:p14="http://schemas.microsoft.com/office/powerpoint/2010/main" val="39178594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7CE646-919F-41A6-8327-CF60766741EC}"/>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19AA1DDD-E2AE-4BC3-A50E-D3C9D3DB5A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263068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72D6E-7546-4E66-9554-9257DD0901A4}"/>
              </a:ext>
            </a:extLst>
          </p:cNvPr>
          <p:cNvSpPr>
            <a:spLocks noGrp="1"/>
          </p:cNvSpPr>
          <p:nvPr>
            <p:ph type="title"/>
          </p:nvPr>
        </p:nvSpPr>
        <p:spPr/>
        <p:txBody>
          <a:bodyPr/>
          <a:lstStyle/>
          <a:p>
            <a:r>
              <a:rPr lang="en-US"/>
              <a:t>Facebook User Posts | HG-France</a:t>
            </a:r>
          </a:p>
        </p:txBody>
      </p:sp>
      <p:graphicFrame>
        <p:nvGraphicFramePr>
          <p:cNvPr id="6" name="Chart Placeholder 5">
            <a:extLst>
              <a:ext uri="{FF2B5EF4-FFF2-40B4-BE49-F238E27FC236}">
                <a16:creationId xmlns:a16="http://schemas.microsoft.com/office/drawing/2014/main" id="{D500D245-5838-467A-80B6-9FF307BB7662}"/>
              </a:ext>
            </a:extLst>
          </p:cNvPr>
          <p:cNvGraphicFramePr>
            <a:graphicFrameLocks noGrp="1"/>
          </p:cNvGraphicFramePr>
          <p:nvPr>
            <p:ph type="chart" sz="quarter" idx="13"/>
            <p:extLst>
              <p:ext uri="{D42A27DB-BD31-4B8C-83A1-F6EECF244321}">
                <p14:modId xmlns:p14="http://schemas.microsoft.com/office/powerpoint/2010/main" val="27048842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D7104F-C8F6-437E-888A-B6170CE752FE}"/>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BA73131C-1F0E-4BD1-9BA0-528BFF9F66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126735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742722-969D-4ABF-946F-1ABB3D1FAF91}"/>
              </a:ext>
            </a:extLst>
          </p:cNvPr>
          <p:cNvSpPr>
            <a:spLocks noGrp="1"/>
          </p:cNvSpPr>
          <p:nvPr>
            <p:ph type="title"/>
          </p:nvPr>
        </p:nvSpPr>
        <p:spPr/>
        <p:txBody>
          <a:bodyPr/>
          <a:lstStyle/>
          <a:p>
            <a:r>
              <a:rPr lang="en-US"/>
              <a:t>Facebook Response Times | HG-France</a:t>
            </a:r>
          </a:p>
        </p:txBody>
      </p:sp>
      <p:graphicFrame>
        <p:nvGraphicFramePr>
          <p:cNvPr id="6" name="Chart Placeholder 5">
            <a:extLst>
              <a:ext uri="{FF2B5EF4-FFF2-40B4-BE49-F238E27FC236}">
                <a16:creationId xmlns:a16="http://schemas.microsoft.com/office/drawing/2014/main" id="{EF4450CE-CEDE-4F96-8369-FCFD44AD5A01}"/>
              </a:ext>
            </a:extLst>
          </p:cNvPr>
          <p:cNvGraphicFramePr>
            <a:graphicFrameLocks noGrp="1"/>
          </p:cNvGraphicFramePr>
          <p:nvPr>
            <p:ph type="chart" sz="quarter" idx="13"/>
            <p:extLst>
              <p:ext uri="{D42A27DB-BD31-4B8C-83A1-F6EECF244321}">
                <p14:modId xmlns:p14="http://schemas.microsoft.com/office/powerpoint/2010/main" val="33196576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DF3003-D023-4E1A-AE2A-55C8577C4F47}"/>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0FFC00B5-F6A2-421C-9557-C43E59316A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561141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7F8D5-09B5-41AC-BEBE-4ECEDBEA5A25}"/>
              </a:ext>
            </a:extLst>
          </p:cNvPr>
          <p:cNvSpPr>
            <a:spLocks noGrp="1"/>
          </p:cNvSpPr>
          <p:nvPr>
            <p:ph type="title"/>
          </p:nvPr>
        </p:nvSpPr>
        <p:spPr/>
        <p:txBody>
          <a:bodyPr/>
          <a:lstStyle/>
          <a:p>
            <a:r>
              <a:rPr lang="en-US"/>
              <a:t>Key Metrics Table (Competitors) | HG-France - 1 of 5</a:t>
            </a:r>
          </a:p>
        </p:txBody>
      </p:sp>
      <p:graphicFrame>
        <p:nvGraphicFramePr>
          <p:cNvPr id="5" name="Table Placeholder 4">
            <a:extLst>
              <a:ext uri="{FF2B5EF4-FFF2-40B4-BE49-F238E27FC236}">
                <a16:creationId xmlns:a16="http://schemas.microsoft.com/office/drawing/2014/main" id="{C612D057-CB02-4194-9AF0-840F001B8F69}"/>
              </a:ext>
            </a:extLst>
          </p:cNvPr>
          <p:cNvGraphicFramePr>
            <a:graphicFrameLocks noGrp="1"/>
          </p:cNvGraphicFramePr>
          <p:nvPr>
            <p:ph type="tbl" sz="quarter" idx="13"/>
            <p:extLst>
              <p:ext uri="{D42A27DB-BD31-4B8C-83A1-F6EECF244321}">
                <p14:modId xmlns:p14="http://schemas.microsoft.com/office/powerpoint/2010/main" val="2662796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3351525499"/>
                    </a:ext>
                  </a:extLst>
                </a:gridCol>
                <a:gridCol w="304495">
                  <a:extLst>
                    <a:ext uri="{9D8B030D-6E8A-4147-A177-3AD203B41FA5}">
                      <a16:colId xmlns:a16="http://schemas.microsoft.com/office/drawing/2014/main" val="4228341384"/>
                    </a:ext>
                  </a:extLst>
                </a:gridCol>
                <a:gridCol w="304495">
                  <a:extLst>
                    <a:ext uri="{9D8B030D-6E8A-4147-A177-3AD203B41FA5}">
                      <a16:colId xmlns:a16="http://schemas.microsoft.com/office/drawing/2014/main" val="1808206349"/>
                    </a:ext>
                  </a:extLst>
                </a:gridCol>
                <a:gridCol w="304495">
                  <a:extLst>
                    <a:ext uri="{9D8B030D-6E8A-4147-A177-3AD203B41FA5}">
                      <a16:colId xmlns:a16="http://schemas.microsoft.com/office/drawing/2014/main" val="3079956885"/>
                    </a:ext>
                  </a:extLst>
                </a:gridCol>
                <a:gridCol w="304495">
                  <a:extLst>
                    <a:ext uri="{9D8B030D-6E8A-4147-A177-3AD203B41FA5}">
                      <a16:colId xmlns:a16="http://schemas.microsoft.com/office/drawing/2014/main" val="2048738545"/>
                    </a:ext>
                  </a:extLst>
                </a:gridCol>
                <a:gridCol w="304495">
                  <a:extLst>
                    <a:ext uri="{9D8B030D-6E8A-4147-A177-3AD203B41FA5}">
                      <a16:colId xmlns:a16="http://schemas.microsoft.com/office/drawing/2014/main" val="2073716664"/>
                    </a:ext>
                  </a:extLst>
                </a:gridCol>
                <a:gridCol w="304495">
                  <a:extLst>
                    <a:ext uri="{9D8B030D-6E8A-4147-A177-3AD203B41FA5}">
                      <a16:colId xmlns:a16="http://schemas.microsoft.com/office/drawing/2014/main" val="4090662590"/>
                    </a:ext>
                  </a:extLst>
                </a:gridCol>
                <a:gridCol w="304495">
                  <a:extLst>
                    <a:ext uri="{9D8B030D-6E8A-4147-A177-3AD203B41FA5}">
                      <a16:colId xmlns:a16="http://schemas.microsoft.com/office/drawing/2014/main" val="2854937591"/>
                    </a:ext>
                  </a:extLst>
                </a:gridCol>
                <a:gridCol w="304495">
                  <a:extLst>
                    <a:ext uri="{9D8B030D-6E8A-4147-A177-3AD203B41FA5}">
                      <a16:colId xmlns:a16="http://schemas.microsoft.com/office/drawing/2014/main" val="539991105"/>
                    </a:ext>
                  </a:extLst>
                </a:gridCol>
                <a:gridCol w="304495">
                  <a:extLst>
                    <a:ext uri="{9D8B030D-6E8A-4147-A177-3AD203B41FA5}">
                      <a16:colId xmlns:a16="http://schemas.microsoft.com/office/drawing/2014/main" val="1150079642"/>
                    </a:ext>
                  </a:extLst>
                </a:gridCol>
                <a:gridCol w="304495">
                  <a:extLst>
                    <a:ext uri="{9D8B030D-6E8A-4147-A177-3AD203B41FA5}">
                      <a16:colId xmlns:a16="http://schemas.microsoft.com/office/drawing/2014/main" val="3124830935"/>
                    </a:ext>
                  </a:extLst>
                </a:gridCol>
                <a:gridCol w="304495">
                  <a:extLst>
                    <a:ext uri="{9D8B030D-6E8A-4147-A177-3AD203B41FA5}">
                      <a16:colId xmlns:a16="http://schemas.microsoft.com/office/drawing/2014/main" val="4174974540"/>
                    </a:ext>
                  </a:extLst>
                </a:gridCol>
                <a:gridCol w="304495">
                  <a:extLst>
                    <a:ext uri="{9D8B030D-6E8A-4147-A177-3AD203B41FA5}">
                      <a16:colId xmlns:a16="http://schemas.microsoft.com/office/drawing/2014/main" val="2340147190"/>
                    </a:ext>
                  </a:extLst>
                </a:gridCol>
                <a:gridCol w="304495">
                  <a:extLst>
                    <a:ext uri="{9D8B030D-6E8A-4147-A177-3AD203B41FA5}">
                      <a16:colId xmlns:a16="http://schemas.microsoft.com/office/drawing/2014/main" val="906429807"/>
                    </a:ext>
                  </a:extLst>
                </a:gridCol>
                <a:gridCol w="304495">
                  <a:extLst>
                    <a:ext uri="{9D8B030D-6E8A-4147-A177-3AD203B41FA5}">
                      <a16:colId xmlns:a16="http://schemas.microsoft.com/office/drawing/2014/main" val="3667867267"/>
                    </a:ext>
                  </a:extLst>
                </a:gridCol>
                <a:gridCol w="304495">
                  <a:extLst>
                    <a:ext uri="{9D8B030D-6E8A-4147-A177-3AD203B41FA5}">
                      <a16:colId xmlns:a16="http://schemas.microsoft.com/office/drawing/2014/main" val="840942671"/>
                    </a:ext>
                  </a:extLst>
                </a:gridCol>
                <a:gridCol w="304495">
                  <a:extLst>
                    <a:ext uri="{9D8B030D-6E8A-4147-A177-3AD203B41FA5}">
                      <a16:colId xmlns:a16="http://schemas.microsoft.com/office/drawing/2014/main" val="3856606158"/>
                    </a:ext>
                  </a:extLst>
                </a:gridCol>
                <a:gridCol w="304495">
                  <a:extLst>
                    <a:ext uri="{9D8B030D-6E8A-4147-A177-3AD203B41FA5}">
                      <a16:colId xmlns:a16="http://schemas.microsoft.com/office/drawing/2014/main" val="2915881233"/>
                    </a:ext>
                  </a:extLst>
                </a:gridCol>
                <a:gridCol w="304495">
                  <a:extLst>
                    <a:ext uri="{9D8B030D-6E8A-4147-A177-3AD203B41FA5}">
                      <a16:colId xmlns:a16="http://schemas.microsoft.com/office/drawing/2014/main" val="988814196"/>
                    </a:ext>
                  </a:extLst>
                </a:gridCol>
                <a:gridCol w="304495">
                  <a:extLst>
                    <a:ext uri="{9D8B030D-6E8A-4147-A177-3AD203B41FA5}">
                      <a16:colId xmlns:a16="http://schemas.microsoft.com/office/drawing/2014/main" val="968811186"/>
                    </a:ext>
                  </a:extLst>
                </a:gridCol>
                <a:gridCol w="304495">
                  <a:extLst>
                    <a:ext uri="{9D8B030D-6E8A-4147-A177-3AD203B41FA5}">
                      <a16:colId xmlns:a16="http://schemas.microsoft.com/office/drawing/2014/main" val="3995904224"/>
                    </a:ext>
                  </a:extLst>
                </a:gridCol>
                <a:gridCol w="304495">
                  <a:extLst>
                    <a:ext uri="{9D8B030D-6E8A-4147-A177-3AD203B41FA5}">
                      <a16:colId xmlns:a16="http://schemas.microsoft.com/office/drawing/2014/main" val="302316239"/>
                    </a:ext>
                  </a:extLst>
                </a:gridCol>
                <a:gridCol w="304495">
                  <a:extLst>
                    <a:ext uri="{9D8B030D-6E8A-4147-A177-3AD203B41FA5}">
                      <a16:colId xmlns:a16="http://schemas.microsoft.com/office/drawing/2014/main" val="1021717339"/>
                    </a:ext>
                  </a:extLst>
                </a:gridCol>
                <a:gridCol w="304495">
                  <a:extLst>
                    <a:ext uri="{9D8B030D-6E8A-4147-A177-3AD203B41FA5}">
                      <a16:colId xmlns:a16="http://schemas.microsoft.com/office/drawing/2014/main" val="3747676340"/>
                    </a:ext>
                  </a:extLst>
                </a:gridCol>
                <a:gridCol w="304495">
                  <a:extLst>
                    <a:ext uri="{9D8B030D-6E8A-4147-A177-3AD203B41FA5}">
                      <a16:colId xmlns:a16="http://schemas.microsoft.com/office/drawing/2014/main" val="38320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508582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LEROY MERLIN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69.2 %</a:t>
                      </a:r>
                    </a:p>
                  </a:txBody>
                  <a:tcPr/>
                </a:tc>
                <a:extLst>
                  <a:ext uri="{0D108BD9-81ED-4DB2-BD59-A6C34878D82A}">
                    <a16:rowId xmlns:a16="http://schemas.microsoft.com/office/drawing/2014/main" val="2682874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Castorama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85.7 %</a:t>
                      </a:r>
                    </a:p>
                  </a:txBody>
                  <a:tcPr/>
                </a:tc>
                <a:extLst>
                  <a:ext uri="{0D108BD9-81ED-4DB2-BD59-A6C34878D82A}">
                    <a16:rowId xmlns:a16="http://schemas.microsoft.com/office/drawing/2014/main" val="1787640626"/>
                  </a:ext>
                </a:extLst>
              </a:tr>
            </a:tbl>
          </a:graphicData>
        </a:graphic>
      </p:graphicFrame>
      <p:sp>
        <p:nvSpPr>
          <p:cNvPr id="4" name="Text Placeholder 3">
            <a:extLst>
              <a:ext uri="{FF2B5EF4-FFF2-40B4-BE49-F238E27FC236}">
                <a16:creationId xmlns:a16="http://schemas.microsoft.com/office/drawing/2014/main" id="{B2918D84-B13D-4F2D-9ABF-0A0F4E2B70D9}"/>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2973002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B23F13-CCFA-47F3-978C-F1FD8E42A984}"/>
              </a:ext>
            </a:extLst>
          </p:cNvPr>
          <p:cNvSpPr>
            <a:spLocks noGrp="1"/>
          </p:cNvSpPr>
          <p:nvPr>
            <p:ph type="title"/>
          </p:nvPr>
        </p:nvSpPr>
        <p:spPr/>
        <p:txBody>
          <a:bodyPr/>
          <a:lstStyle/>
          <a:p>
            <a:r>
              <a:rPr lang="en-US"/>
              <a:t>Key Metrics Table (Competitors) | HG-France - 2 of 5</a:t>
            </a:r>
          </a:p>
        </p:txBody>
      </p:sp>
      <p:graphicFrame>
        <p:nvGraphicFramePr>
          <p:cNvPr id="5" name="Table Placeholder 4">
            <a:extLst>
              <a:ext uri="{FF2B5EF4-FFF2-40B4-BE49-F238E27FC236}">
                <a16:creationId xmlns:a16="http://schemas.microsoft.com/office/drawing/2014/main" id="{4011C2F4-8B13-446F-9EE3-20549615AAD5}"/>
              </a:ext>
            </a:extLst>
          </p:cNvPr>
          <p:cNvGraphicFramePr>
            <a:graphicFrameLocks noGrp="1"/>
          </p:cNvGraphicFramePr>
          <p:nvPr>
            <p:ph type="tbl" sz="quarter" idx="13"/>
            <p:extLst>
              <p:ext uri="{D42A27DB-BD31-4B8C-83A1-F6EECF244321}">
                <p14:modId xmlns:p14="http://schemas.microsoft.com/office/powerpoint/2010/main" val="2466981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2670546259"/>
                    </a:ext>
                  </a:extLst>
                </a:gridCol>
                <a:gridCol w="304495">
                  <a:extLst>
                    <a:ext uri="{9D8B030D-6E8A-4147-A177-3AD203B41FA5}">
                      <a16:colId xmlns:a16="http://schemas.microsoft.com/office/drawing/2014/main" val="946449128"/>
                    </a:ext>
                  </a:extLst>
                </a:gridCol>
                <a:gridCol w="304495">
                  <a:extLst>
                    <a:ext uri="{9D8B030D-6E8A-4147-A177-3AD203B41FA5}">
                      <a16:colId xmlns:a16="http://schemas.microsoft.com/office/drawing/2014/main" val="3386774647"/>
                    </a:ext>
                  </a:extLst>
                </a:gridCol>
                <a:gridCol w="304495">
                  <a:extLst>
                    <a:ext uri="{9D8B030D-6E8A-4147-A177-3AD203B41FA5}">
                      <a16:colId xmlns:a16="http://schemas.microsoft.com/office/drawing/2014/main" val="3294672182"/>
                    </a:ext>
                  </a:extLst>
                </a:gridCol>
                <a:gridCol w="304495">
                  <a:extLst>
                    <a:ext uri="{9D8B030D-6E8A-4147-A177-3AD203B41FA5}">
                      <a16:colId xmlns:a16="http://schemas.microsoft.com/office/drawing/2014/main" val="2351114217"/>
                    </a:ext>
                  </a:extLst>
                </a:gridCol>
                <a:gridCol w="304495">
                  <a:extLst>
                    <a:ext uri="{9D8B030D-6E8A-4147-A177-3AD203B41FA5}">
                      <a16:colId xmlns:a16="http://schemas.microsoft.com/office/drawing/2014/main" val="3933631719"/>
                    </a:ext>
                  </a:extLst>
                </a:gridCol>
                <a:gridCol w="304495">
                  <a:extLst>
                    <a:ext uri="{9D8B030D-6E8A-4147-A177-3AD203B41FA5}">
                      <a16:colId xmlns:a16="http://schemas.microsoft.com/office/drawing/2014/main" val="676437702"/>
                    </a:ext>
                  </a:extLst>
                </a:gridCol>
                <a:gridCol w="304495">
                  <a:extLst>
                    <a:ext uri="{9D8B030D-6E8A-4147-A177-3AD203B41FA5}">
                      <a16:colId xmlns:a16="http://schemas.microsoft.com/office/drawing/2014/main" val="2167557509"/>
                    </a:ext>
                  </a:extLst>
                </a:gridCol>
                <a:gridCol w="304495">
                  <a:extLst>
                    <a:ext uri="{9D8B030D-6E8A-4147-A177-3AD203B41FA5}">
                      <a16:colId xmlns:a16="http://schemas.microsoft.com/office/drawing/2014/main" val="887908049"/>
                    </a:ext>
                  </a:extLst>
                </a:gridCol>
                <a:gridCol w="304495">
                  <a:extLst>
                    <a:ext uri="{9D8B030D-6E8A-4147-A177-3AD203B41FA5}">
                      <a16:colId xmlns:a16="http://schemas.microsoft.com/office/drawing/2014/main" val="1346998259"/>
                    </a:ext>
                  </a:extLst>
                </a:gridCol>
                <a:gridCol w="304495">
                  <a:extLst>
                    <a:ext uri="{9D8B030D-6E8A-4147-A177-3AD203B41FA5}">
                      <a16:colId xmlns:a16="http://schemas.microsoft.com/office/drawing/2014/main" val="228827107"/>
                    </a:ext>
                  </a:extLst>
                </a:gridCol>
                <a:gridCol w="304495">
                  <a:extLst>
                    <a:ext uri="{9D8B030D-6E8A-4147-A177-3AD203B41FA5}">
                      <a16:colId xmlns:a16="http://schemas.microsoft.com/office/drawing/2014/main" val="2942750435"/>
                    </a:ext>
                  </a:extLst>
                </a:gridCol>
                <a:gridCol w="304495">
                  <a:extLst>
                    <a:ext uri="{9D8B030D-6E8A-4147-A177-3AD203B41FA5}">
                      <a16:colId xmlns:a16="http://schemas.microsoft.com/office/drawing/2014/main" val="331493436"/>
                    </a:ext>
                  </a:extLst>
                </a:gridCol>
                <a:gridCol w="304495">
                  <a:extLst>
                    <a:ext uri="{9D8B030D-6E8A-4147-A177-3AD203B41FA5}">
                      <a16:colId xmlns:a16="http://schemas.microsoft.com/office/drawing/2014/main" val="3810568316"/>
                    </a:ext>
                  </a:extLst>
                </a:gridCol>
                <a:gridCol w="304495">
                  <a:extLst>
                    <a:ext uri="{9D8B030D-6E8A-4147-A177-3AD203B41FA5}">
                      <a16:colId xmlns:a16="http://schemas.microsoft.com/office/drawing/2014/main" val="2951376661"/>
                    </a:ext>
                  </a:extLst>
                </a:gridCol>
                <a:gridCol w="304495">
                  <a:extLst>
                    <a:ext uri="{9D8B030D-6E8A-4147-A177-3AD203B41FA5}">
                      <a16:colId xmlns:a16="http://schemas.microsoft.com/office/drawing/2014/main" val="2404765251"/>
                    </a:ext>
                  </a:extLst>
                </a:gridCol>
                <a:gridCol w="304495">
                  <a:extLst>
                    <a:ext uri="{9D8B030D-6E8A-4147-A177-3AD203B41FA5}">
                      <a16:colId xmlns:a16="http://schemas.microsoft.com/office/drawing/2014/main" val="2627847663"/>
                    </a:ext>
                  </a:extLst>
                </a:gridCol>
                <a:gridCol w="304495">
                  <a:extLst>
                    <a:ext uri="{9D8B030D-6E8A-4147-A177-3AD203B41FA5}">
                      <a16:colId xmlns:a16="http://schemas.microsoft.com/office/drawing/2014/main" val="1585679484"/>
                    </a:ext>
                  </a:extLst>
                </a:gridCol>
                <a:gridCol w="304495">
                  <a:extLst>
                    <a:ext uri="{9D8B030D-6E8A-4147-A177-3AD203B41FA5}">
                      <a16:colId xmlns:a16="http://schemas.microsoft.com/office/drawing/2014/main" val="687689958"/>
                    </a:ext>
                  </a:extLst>
                </a:gridCol>
                <a:gridCol w="304495">
                  <a:extLst>
                    <a:ext uri="{9D8B030D-6E8A-4147-A177-3AD203B41FA5}">
                      <a16:colId xmlns:a16="http://schemas.microsoft.com/office/drawing/2014/main" val="4266574678"/>
                    </a:ext>
                  </a:extLst>
                </a:gridCol>
                <a:gridCol w="304495">
                  <a:extLst>
                    <a:ext uri="{9D8B030D-6E8A-4147-A177-3AD203B41FA5}">
                      <a16:colId xmlns:a16="http://schemas.microsoft.com/office/drawing/2014/main" val="1137071741"/>
                    </a:ext>
                  </a:extLst>
                </a:gridCol>
                <a:gridCol w="304495">
                  <a:extLst>
                    <a:ext uri="{9D8B030D-6E8A-4147-A177-3AD203B41FA5}">
                      <a16:colId xmlns:a16="http://schemas.microsoft.com/office/drawing/2014/main" val="1895806216"/>
                    </a:ext>
                  </a:extLst>
                </a:gridCol>
                <a:gridCol w="304495">
                  <a:extLst>
                    <a:ext uri="{9D8B030D-6E8A-4147-A177-3AD203B41FA5}">
                      <a16:colId xmlns:a16="http://schemas.microsoft.com/office/drawing/2014/main" val="4013606309"/>
                    </a:ext>
                  </a:extLst>
                </a:gridCol>
                <a:gridCol w="304495">
                  <a:extLst>
                    <a:ext uri="{9D8B030D-6E8A-4147-A177-3AD203B41FA5}">
                      <a16:colId xmlns:a16="http://schemas.microsoft.com/office/drawing/2014/main" val="1232551202"/>
                    </a:ext>
                  </a:extLst>
                </a:gridCol>
                <a:gridCol w="304495">
                  <a:extLst>
                    <a:ext uri="{9D8B030D-6E8A-4147-A177-3AD203B41FA5}">
                      <a16:colId xmlns:a16="http://schemas.microsoft.com/office/drawing/2014/main" val="28897400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1393796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botanic®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100.0 %</a:t>
                      </a:r>
                    </a:p>
                  </a:txBody>
                  <a:tcPr/>
                </a:tc>
                <a:extLst>
                  <a:ext uri="{0D108BD9-81ED-4DB2-BD59-A6C34878D82A}">
                    <a16:rowId xmlns:a16="http://schemas.microsoft.com/office/drawing/2014/main" val="3604728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Bricolage &amp; Jardinage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100.0 %</a:t>
                      </a:r>
                    </a:p>
                  </a:txBody>
                  <a:tcPr/>
                </a:tc>
                <a:extLst>
                  <a:ext uri="{0D108BD9-81ED-4DB2-BD59-A6C34878D82A}">
                    <a16:rowId xmlns:a16="http://schemas.microsoft.com/office/drawing/2014/main" val="4019633442"/>
                  </a:ext>
                </a:extLst>
              </a:tr>
            </a:tbl>
          </a:graphicData>
        </a:graphic>
      </p:graphicFrame>
      <p:sp>
        <p:nvSpPr>
          <p:cNvPr id="4" name="Text Placeholder 3">
            <a:extLst>
              <a:ext uri="{FF2B5EF4-FFF2-40B4-BE49-F238E27FC236}">
                <a16:creationId xmlns:a16="http://schemas.microsoft.com/office/drawing/2014/main" id="{B5C0DD6B-DBEC-41FA-B6FC-A3A8018E2DFB}"/>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5423467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F18D93-6DB9-422F-94A0-A951DE6A72E7}"/>
              </a:ext>
            </a:extLst>
          </p:cNvPr>
          <p:cNvSpPr>
            <a:spLocks noGrp="1"/>
          </p:cNvSpPr>
          <p:nvPr>
            <p:ph type="title"/>
          </p:nvPr>
        </p:nvSpPr>
        <p:spPr/>
        <p:txBody>
          <a:bodyPr/>
          <a:lstStyle/>
          <a:p>
            <a:r>
              <a:rPr lang="en-US"/>
              <a:t>Key Metrics Table (Competitors) | HG-France - 3 of 5</a:t>
            </a:r>
          </a:p>
        </p:txBody>
      </p:sp>
      <p:graphicFrame>
        <p:nvGraphicFramePr>
          <p:cNvPr id="5" name="Table Placeholder 4">
            <a:extLst>
              <a:ext uri="{FF2B5EF4-FFF2-40B4-BE49-F238E27FC236}">
                <a16:creationId xmlns:a16="http://schemas.microsoft.com/office/drawing/2014/main" id="{471F2A28-EE40-44BA-A77F-057608672DE1}"/>
              </a:ext>
            </a:extLst>
          </p:cNvPr>
          <p:cNvGraphicFramePr>
            <a:graphicFrameLocks noGrp="1"/>
          </p:cNvGraphicFramePr>
          <p:nvPr>
            <p:ph type="tbl" sz="quarter" idx="13"/>
            <p:extLst>
              <p:ext uri="{D42A27DB-BD31-4B8C-83A1-F6EECF244321}">
                <p14:modId xmlns:p14="http://schemas.microsoft.com/office/powerpoint/2010/main" val="12207370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2956644661"/>
                    </a:ext>
                  </a:extLst>
                </a:gridCol>
                <a:gridCol w="304495">
                  <a:extLst>
                    <a:ext uri="{9D8B030D-6E8A-4147-A177-3AD203B41FA5}">
                      <a16:colId xmlns:a16="http://schemas.microsoft.com/office/drawing/2014/main" val="1713577750"/>
                    </a:ext>
                  </a:extLst>
                </a:gridCol>
                <a:gridCol w="304495">
                  <a:extLst>
                    <a:ext uri="{9D8B030D-6E8A-4147-A177-3AD203B41FA5}">
                      <a16:colId xmlns:a16="http://schemas.microsoft.com/office/drawing/2014/main" val="475117332"/>
                    </a:ext>
                  </a:extLst>
                </a:gridCol>
                <a:gridCol w="304495">
                  <a:extLst>
                    <a:ext uri="{9D8B030D-6E8A-4147-A177-3AD203B41FA5}">
                      <a16:colId xmlns:a16="http://schemas.microsoft.com/office/drawing/2014/main" val="1852230460"/>
                    </a:ext>
                  </a:extLst>
                </a:gridCol>
                <a:gridCol w="304495">
                  <a:extLst>
                    <a:ext uri="{9D8B030D-6E8A-4147-A177-3AD203B41FA5}">
                      <a16:colId xmlns:a16="http://schemas.microsoft.com/office/drawing/2014/main" val="1581164207"/>
                    </a:ext>
                  </a:extLst>
                </a:gridCol>
                <a:gridCol w="304495">
                  <a:extLst>
                    <a:ext uri="{9D8B030D-6E8A-4147-A177-3AD203B41FA5}">
                      <a16:colId xmlns:a16="http://schemas.microsoft.com/office/drawing/2014/main" val="4068220416"/>
                    </a:ext>
                  </a:extLst>
                </a:gridCol>
                <a:gridCol w="304495">
                  <a:extLst>
                    <a:ext uri="{9D8B030D-6E8A-4147-A177-3AD203B41FA5}">
                      <a16:colId xmlns:a16="http://schemas.microsoft.com/office/drawing/2014/main" val="1728920979"/>
                    </a:ext>
                  </a:extLst>
                </a:gridCol>
                <a:gridCol w="304495">
                  <a:extLst>
                    <a:ext uri="{9D8B030D-6E8A-4147-A177-3AD203B41FA5}">
                      <a16:colId xmlns:a16="http://schemas.microsoft.com/office/drawing/2014/main" val="1923143023"/>
                    </a:ext>
                  </a:extLst>
                </a:gridCol>
                <a:gridCol w="304495">
                  <a:extLst>
                    <a:ext uri="{9D8B030D-6E8A-4147-A177-3AD203B41FA5}">
                      <a16:colId xmlns:a16="http://schemas.microsoft.com/office/drawing/2014/main" val="1270006970"/>
                    </a:ext>
                  </a:extLst>
                </a:gridCol>
                <a:gridCol w="304495">
                  <a:extLst>
                    <a:ext uri="{9D8B030D-6E8A-4147-A177-3AD203B41FA5}">
                      <a16:colId xmlns:a16="http://schemas.microsoft.com/office/drawing/2014/main" val="85703668"/>
                    </a:ext>
                  </a:extLst>
                </a:gridCol>
                <a:gridCol w="304495">
                  <a:extLst>
                    <a:ext uri="{9D8B030D-6E8A-4147-A177-3AD203B41FA5}">
                      <a16:colId xmlns:a16="http://schemas.microsoft.com/office/drawing/2014/main" val="153981434"/>
                    </a:ext>
                  </a:extLst>
                </a:gridCol>
                <a:gridCol w="304495">
                  <a:extLst>
                    <a:ext uri="{9D8B030D-6E8A-4147-A177-3AD203B41FA5}">
                      <a16:colId xmlns:a16="http://schemas.microsoft.com/office/drawing/2014/main" val="3852845728"/>
                    </a:ext>
                  </a:extLst>
                </a:gridCol>
                <a:gridCol w="304495">
                  <a:extLst>
                    <a:ext uri="{9D8B030D-6E8A-4147-A177-3AD203B41FA5}">
                      <a16:colId xmlns:a16="http://schemas.microsoft.com/office/drawing/2014/main" val="4110362887"/>
                    </a:ext>
                  </a:extLst>
                </a:gridCol>
                <a:gridCol w="304495">
                  <a:extLst>
                    <a:ext uri="{9D8B030D-6E8A-4147-A177-3AD203B41FA5}">
                      <a16:colId xmlns:a16="http://schemas.microsoft.com/office/drawing/2014/main" val="3099114596"/>
                    </a:ext>
                  </a:extLst>
                </a:gridCol>
                <a:gridCol w="304495">
                  <a:extLst>
                    <a:ext uri="{9D8B030D-6E8A-4147-A177-3AD203B41FA5}">
                      <a16:colId xmlns:a16="http://schemas.microsoft.com/office/drawing/2014/main" val="834010996"/>
                    </a:ext>
                  </a:extLst>
                </a:gridCol>
                <a:gridCol w="304495">
                  <a:extLst>
                    <a:ext uri="{9D8B030D-6E8A-4147-A177-3AD203B41FA5}">
                      <a16:colId xmlns:a16="http://schemas.microsoft.com/office/drawing/2014/main" val="3173405531"/>
                    </a:ext>
                  </a:extLst>
                </a:gridCol>
                <a:gridCol w="304495">
                  <a:extLst>
                    <a:ext uri="{9D8B030D-6E8A-4147-A177-3AD203B41FA5}">
                      <a16:colId xmlns:a16="http://schemas.microsoft.com/office/drawing/2014/main" val="713951371"/>
                    </a:ext>
                  </a:extLst>
                </a:gridCol>
                <a:gridCol w="304495">
                  <a:extLst>
                    <a:ext uri="{9D8B030D-6E8A-4147-A177-3AD203B41FA5}">
                      <a16:colId xmlns:a16="http://schemas.microsoft.com/office/drawing/2014/main" val="4214538405"/>
                    </a:ext>
                  </a:extLst>
                </a:gridCol>
                <a:gridCol w="304495">
                  <a:extLst>
                    <a:ext uri="{9D8B030D-6E8A-4147-A177-3AD203B41FA5}">
                      <a16:colId xmlns:a16="http://schemas.microsoft.com/office/drawing/2014/main" val="1588902283"/>
                    </a:ext>
                  </a:extLst>
                </a:gridCol>
                <a:gridCol w="304495">
                  <a:extLst>
                    <a:ext uri="{9D8B030D-6E8A-4147-A177-3AD203B41FA5}">
                      <a16:colId xmlns:a16="http://schemas.microsoft.com/office/drawing/2014/main" val="1914150245"/>
                    </a:ext>
                  </a:extLst>
                </a:gridCol>
                <a:gridCol w="304495">
                  <a:extLst>
                    <a:ext uri="{9D8B030D-6E8A-4147-A177-3AD203B41FA5}">
                      <a16:colId xmlns:a16="http://schemas.microsoft.com/office/drawing/2014/main" val="4220781372"/>
                    </a:ext>
                  </a:extLst>
                </a:gridCol>
                <a:gridCol w="304495">
                  <a:extLst>
                    <a:ext uri="{9D8B030D-6E8A-4147-A177-3AD203B41FA5}">
                      <a16:colId xmlns:a16="http://schemas.microsoft.com/office/drawing/2014/main" val="148375398"/>
                    </a:ext>
                  </a:extLst>
                </a:gridCol>
                <a:gridCol w="304495">
                  <a:extLst>
                    <a:ext uri="{9D8B030D-6E8A-4147-A177-3AD203B41FA5}">
                      <a16:colId xmlns:a16="http://schemas.microsoft.com/office/drawing/2014/main" val="527259158"/>
                    </a:ext>
                  </a:extLst>
                </a:gridCol>
                <a:gridCol w="304495">
                  <a:extLst>
                    <a:ext uri="{9D8B030D-6E8A-4147-A177-3AD203B41FA5}">
                      <a16:colId xmlns:a16="http://schemas.microsoft.com/office/drawing/2014/main" val="3968837114"/>
                    </a:ext>
                  </a:extLst>
                </a:gridCol>
                <a:gridCol w="304495">
                  <a:extLst>
                    <a:ext uri="{9D8B030D-6E8A-4147-A177-3AD203B41FA5}">
                      <a16:colId xmlns:a16="http://schemas.microsoft.com/office/drawing/2014/main" val="36938188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1339569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Mr.Bricolage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261212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STIHL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2411736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2411736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763331175"/>
                  </a:ext>
                </a:extLst>
              </a:tr>
            </a:tbl>
          </a:graphicData>
        </a:graphic>
      </p:graphicFrame>
      <p:sp>
        <p:nvSpPr>
          <p:cNvPr id="4" name="Text Placeholder 3">
            <a:extLst>
              <a:ext uri="{FF2B5EF4-FFF2-40B4-BE49-F238E27FC236}">
                <a16:creationId xmlns:a16="http://schemas.microsoft.com/office/drawing/2014/main" id="{6DDB1296-D7E7-4793-BF03-ADB123E2890A}"/>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4449307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9D4DE0-7A52-4AFC-83B4-0C3967B2D408}"/>
              </a:ext>
            </a:extLst>
          </p:cNvPr>
          <p:cNvSpPr>
            <a:spLocks noGrp="1"/>
          </p:cNvSpPr>
          <p:nvPr>
            <p:ph type="title"/>
          </p:nvPr>
        </p:nvSpPr>
        <p:spPr/>
        <p:txBody>
          <a:bodyPr/>
          <a:lstStyle/>
          <a:p>
            <a:r>
              <a:rPr lang="en-US"/>
              <a:t>Key Metrics Table (Competitors) | HG-France - 4 of 5</a:t>
            </a:r>
          </a:p>
        </p:txBody>
      </p:sp>
      <p:graphicFrame>
        <p:nvGraphicFramePr>
          <p:cNvPr id="5" name="Table Placeholder 4">
            <a:extLst>
              <a:ext uri="{FF2B5EF4-FFF2-40B4-BE49-F238E27FC236}">
                <a16:creationId xmlns:a16="http://schemas.microsoft.com/office/drawing/2014/main" id="{EAB73748-6C40-4ED5-9518-7C0FA136257A}"/>
              </a:ext>
            </a:extLst>
          </p:cNvPr>
          <p:cNvGraphicFramePr>
            <a:graphicFrameLocks noGrp="1"/>
          </p:cNvGraphicFramePr>
          <p:nvPr>
            <p:ph type="tbl" sz="quarter" idx="13"/>
            <p:extLst>
              <p:ext uri="{D42A27DB-BD31-4B8C-83A1-F6EECF244321}">
                <p14:modId xmlns:p14="http://schemas.microsoft.com/office/powerpoint/2010/main" val="12466763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337613905"/>
                    </a:ext>
                  </a:extLst>
                </a:gridCol>
                <a:gridCol w="304495">
                  <a:extLst>
                    <a:ext uri="{9D8B030D-6E8A-4147-A177-3AD203B41FA5}">
                      <a16:colId xmlns:a16="http://schemas.microsoft.com/office/drawing/2014/main" val="3513388122"/>
                    </a:ext>
                  </a:extLst>
                </a:gridCol>
                <a:gridCol w="304495">
                  <a:extLst>
                    <a:ext uri="{9D8B030D-6E8A-4147-A177-3AD203B41FA5}">
                      <a16:colId xmlns:a16="http://schemas.microsoft.com/office/drawing/2014/main" val="3458433879"/>
                    </a:ext>
                  </a:extLst>
                </a:gridCol>
                <a:gridCol w="304495">
                  <a:extLst>
                    <a:ext uri="{9D8B030D-6E8A-4147-A177-3AD203B41FA5}">
                      <a16:colId xmlns:a16="http://schemas.microsoft.com/office/drawing/2014/main" val="2397335933"/>
                    </a:ext>
                  </a:extLst>
                </a:gridCol>
                <a:gridCol w="304495">
                  <a:extLst>
                    <a:ext uri="{9D8B030D-6E8A-4147-A177-3AD203B41FA5}">
                      <a16:colId xmlns:a16="http://schemas.microsoft.com/office/drawing/2014/main" val="3935295549"/>
                    </a:ext>
                  </a:extLst>
                </a:gridCol>
                <a:gridCol w="304495">
                  <a:extLst>
                    <a:ext uri="{9D8B030D-6E8A-4147-A177-3AD203B41FA5}">
                      <a16:colId xmlns:a16="http://schemas.microsoft.com/office/drawing/2014/main" val="1689444476"/>
                    </a:ext>
                  </a:extLst>
                </a:gridCol>
                <a:gridCol w="304495">
                  <a:extLst>
                    <a:ext uri="{9D8B030D-6E8A-4147-A177-3AD203B41FA5}">
                      <a16:colId xmlns:a16="http://schemas.microsoft.com/office/drawing/2014/main" val="465302220"/>
                    </a:ext>
                  </a:extLst>
                </a:gridCol>
                <a:gridCol w="304495">
                  <a:extLst>
                    <a:ext uri="{9D8B030D-6E8A-4147-A177-3AD203B41FA5}">
                      <a16:colId xmlns:a16="http://schemas.microsoft.com/office/drawing/2014/main" val="3814284826"/>
                    </a:ext>
                  </a:extLst>
                </a:gridCol>
                <a:gridCol w="304495">
                  <a:extLst>
                    <a:ext uri="{9D8B030D-6E8A-4147-A177-3AD203B41FA5}">
                      <a16:colId xmlns:a16="http://schemas.microsoft.com/office/drawing/2014/main" val="2540875972"/>
                    </a:ext>
                  </a:extLst>
                </a:gridCol>
                <a:gridCol w="304495">
                  <a:extLst>
                    <a:ext uri="{9D8B030D-6E8A-4147-A177-3AD203B41FA5}">
                      <a16:colId xmlns:a16="http://schemas.microsoft.com/office/drawing/2014/main" val="3909053801"/>
                    </a:ext>
                  </a:extLst>
                </a:gridCol>
                <a:gridCol w="304495">
                  <a:extLst>
                    <a:ext uri="{9D8B030D-6E8A-4147-A177-3AD203B41FA5}">
                      <a16:colId xmlns:a16="http://schemas.microsoft.com/office/drawing/2014/main" val="10856595"/>
                    </a:ext>
                  </a:extLst>
                </a:gridCol>
                <a:gridCol w="304495">
                  <a:extLst>
                    <a:ext uri="{9D8B030D-6E8A-4147-A177-3AD203B41FA5}">
                      <a16:colId xmlns:a16="http://schemas.microsoft.com/office/drawing/2014/main" val="2906650418"/>
                    </a:ext>
                  </a:extLst>
                </a:gridCol>
                <a:gridCol w="304495">
                  <a:extLst>
                    <a:ext uri="{9D8B030D-6E8A-4147-A177-3AD203B41FA5}">
                      <a16:colId xmlns:a16="http://schemas.microsoft.com/office/drawing/2014/main" val="747036819"/>
                    </a:ext>
                  </a:extLst>
                </a:gridCol>
                <a:gridCol w="304495">
                  <a:extLst>
                    <a:ext uri="{9D8B030D-6E8A-4147-A177-3AD203B41FA5}">
                      <a16:colId xmlns:a16="http://schemas.microsoft.com/office/drawing/2014/main" val="43430460"/>
                    </a:ext>
                  </a:extLst>
                </a:gridCol>
                <a:gridCol w="304495">
                  <a:extLst>
                    <a:ext uri="{9D8B030D-6E8A-4147-A177-3AD203B41FA5}">
                      <a16:colId xmlns:a16="http://schemas.microsoft.com/office/drawing/2014/main" val="3213447597"/>
                    </a:ext>
                  </a:extLst>
                </a:gridCol>
                <a:gridCol w="304495">
                  <a:extLst>
                    <a:ext uri="{9D8B030D-6E8A-4147-A177-3AD203B41FA5}">
                      <a16:colId xmlns:a16="http://schemas.microsoft.com/office/drawing/2014/main" val="4095104569"/>
                    </a:ext>
                  </a:extLst>
                </a:gridCol>
                <a:gridCol w="304495">
                  <a:extLst>
                    <a:ext uri="{9D8B030D-6E8A-4147-A177-3AD203B41FA5}">
                      <a16:colId xmlns:a16="http://schemas.microsoft.com/office/drawing/2014/main" val="567360220"/>
                    </a:ext>
                  </a:extLst>
                </a:gridCol>
                <a:gridCol w="304495">
                  <a:extLst>
                    <a:ext uri="{9D8B030D-6E8A-4147-A177-3AD203B41FA5}">
                      <a16:colId xmlns:a16="http://schemas.microsoft.com/office/drawing/2014/main" val="1362299158"/>
                    </a:ext>
                  </a:extLst>
                </a:gridCol>
                <a:gridCol w="304495">
                  <a:extLst>
                    <a:ext uri="{9D8B030D-6E8A-4147-A177-3AD203B41FA5}">
                      <a16:colId xmlns:a16="http://schemas.microsoft.com/office/drawing/2014/main" val="2936731546"/>
                    </a:ext>
                  </a:extLst>
                </a:gridCol>
                <a:gridCol w="304495">
                  <a:extLst>
                    <a:ext uri="{9D8B030D-6E8A-4147-A177-3AD203B41FA5}">
                      <a16:colId xmlns:a16="http://schemas.microsoft.com/office/drawing/2014/main" val="1917293512"/>
                    </a:ext>
                  </a:extLst>
                </a:gridCol>
                <a:gridCol w="304495">
                  <a:extLst>
                    <a:ext uri="{9D8B030D-6E8A-4147-A177-3AD203B41FA5}">
                      <a16:colId xmlns:a16="http://schemas.microsoft.com/office/drawing/2014/main" val="2985766904"/>
                    </a:ext>
                  </a:extLst>
                </a:gridCol>
                <a:gridCol w="304495">
                  <a:extLst>
                    <a:ext uri="{9D8B030D-6E8A-4147-A177-3AD203B41FA5}">
                      <a16:colId xmlns:a16="http://schemas.microsoft.com/office/drawing/2014/main" val="4198562000"/>
                    </a:ext>
                  </a:extLst>
                </a:gridCol>
                <a:gridCol w="304495">
                  <a:extLst>
                    <a:ext uri="{9D8B030D-6E8A-4147-A177-3AD203B41FA5}">
                      <a16:colId xmlns:a16="http://schemas.microsoft.com/office/drawing/2014/main" val="363590097"/>
                    </a:ext>
                  </a:extLst>
                </a:gridCol>
                <a:gridCol w="304495">
                  <a:extLst>
                    <a:ext uri="{9D8B030D-6E8A-4147-A177-3AD203B41FA5}">
                      <a16:colId xmlns:a16="http://schemas.microsoft.com/office/drawing/2014/main" val="749780333"/>
                    </a:ext>
                  </a:extLst>
                </a:gridCol>
                <a:gridCol w="304495">
                  <a:extLst>
                    <a:ext uri="{9D8B030D-6E8A-4147-A177-3AD203B41FA5}">
                      <a16:colId xmlns:a16="http://schemas.microsoft.com/office/drawing/2014/main" val="593937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3815227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Ryobi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66.7 %</a:t>
                      </a:r>
                    </a:p>
                  </a:txBody>
                  <a:tcPr/>
                </a:tc>
                <a:extLst>
                  <a:ext uri="{0D108BD9-81ED-4DB2-BD59-A6C34878D82A}">
                    <a16:rowId xmlns:a16="http://schemas.microsoft.com/office/drawing/2014/main" val="2018500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AEG Powertools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55865423"/>
                  </a:ext>
                </a:extLst>
              </a:tr>
            </a:tbl>
          </a:graphicData>
        </a:graphic>
      </p:graphicFrame>
      <p:sp>
        <p:nvSpPr>
          <p:cNvPr id="4" name="Text Placeholder 3">
            <a:extLst>
              <a:ext uri="{FF2B5EF4-FFF2-40B4-BE49-F238E27FC236}">
                <a16:creationId xmlns:a16="http://schemas.microsoft.com/office/drawing/2014/main" id="{81ACF996-CBC3-4038-87B6-4764AA951C8F}"/>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9882746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8F5726-ABA6-446E-A9A0-C6A5979C5A94}"/>
              </a:ext>
            </a:extLst>
          </p:cNvPr>
          <p:cNvSpPr>
            <a:spLocks noGrp="1"/>
          </p:cNvSpPr>
          <p:nvPr>
            <p:ph type="title"/>
          </p:nvPr>
        </p:nvSpPr>
        <p:spPr/>
        <p:txBody>
          <a:bodyPr/>
          <a:lstStyle/>
          <a:p>
            <a:r>
              <a:rPr lang="en-US"/>
              <a:t>Key Metrics Table (Competitors) | HG-France - 5 of 5</a:t>
            </a:r>
          </a:p>
        </p:txBody>
      </p:sp>
      <p:graphicFrame>
        <p:nvGraphicFramePr>
          <p:cNvPr id="5" name="Table Placeholder 4">
            <a:extLst>
              <a:ext uri="{FF2B5EF4-FFF2-40B4-BE49-F238E27FC236}">
                <a16:creationId xmlns:a16="http://schemas.microsoft.com/office/drawing/2014/main" id="{B777AD60-42C9-4503-8EBD-9A558ADD80F5}"/>
              </a:ext>
            </a:extLst>
          </p:cNvPr>
          <p:cNvGraphicFramePr>
            <a:graphicFrameLocks noGrp="1"/>
          </p:cNvGraphicFramePr>
          <p:nvPr>
            <p:ph type="tbl" sz="quarter" idx="13"/>
            <p:extLst>
              <p:ext uri="{D42A27DB-BD31-4B8C-83A1-F6EECF244321}">
                <p14:modId xmlns:p14="http://schemas.microsoft.com/office/powerpoint/2010/main" val="26176578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2819963792"/>
                    </a:ext>
                  </a:extLst>
                </a:gridCol>
                <a:gridCol w="304495">
                  <a:extLst>
                    <a:ext uri="{9D8B030D-6E8A-4147-A177-3AD203B41FA5}">
                      <a16:colId xmlns:a16="http://schemas.microsoft.com/office/drawing/2014/main" val="3705797335"/>
                    </a:ext>
                  </a:extLst>
                </a:gridCol>
                <a:gridCol w="304495">
                  <a:extLst>
                    <a:ext uri="{9D8B030D-6E8A-4147-A177-3AD203B41FA5}">
                      <a16:colId xmlns:a16="http://schemas.microsoft.com/office/drawing/2014/main" val="2167972904"/>
                    </a:ext>
                  </a:extLst>
                </a:gridCol>
                <a:gridCol w="304495">
                  <a:extLst>
                    <a:ext uri="{9D8B030D-6E8A-4147-A177-3AD203B41FA5}">
                      <a16:colId xmlns:a16="http://schemas.microsoft.com/office/drawing/2014/main" val="4263127123"/>
                    </a:ext>
                  </a:extLst>
                </a:gridCol>
                <a:gridCol w="304495">
                  <a:extLst>
                    <a:ext uri="{9D8B030D-6E8A-4147-A177-3AD203B41FA5}">
                      <a16:colId xmlns:a16="http://schemas.microsoft.com/office/drawing/2014/main" val="3831045521"/>
                    </a:ext>
                  </a:extLst>
                </a:gridCol>
                <a:gridCol w="304495">
                  <a:extLst>
                    <a:ext uri="{9D8B030D-6E8A-4147-A177-3AD203B41FA5}">
                      <a16:colId xmlns:a16="http://schemas.microsoft.com/office/drawing/2014/main" val="3200260979"/>
                    </a:ext>
                  </a:extLst>
                </a:gridCol>
                <a:gridCol w="304495">
                  <a:extLst>
                    <a:ext uri="{9D8B030D-6E8A-4147-A177-3AD203B41FA5}">
                      <a16:colId xmlns:a16="http://schemas.microsoft.com/office/drawing/2014/main" val="556427612"/>
                    </a:ext>
                  </a:extLst>
                </a:gridCol>
                <a:gridCol w="304495">
                  <a:extLst>
                    <a:ext uri="{9D8B030D-6E8A-4147-A177-3AD203B41FA5}">
                      <a16:colId xmlns:a16="http://schemas.microsoft.com/office/drawing/2014/main" val="971187699"/>
                    </a:ext>
                  </a:extLst>
                </a:gridCol>
                <a:gridCol w="304495">
                  <a:extLst>
                    <a:ext uri="{9D8B030D-6E8A-4147-A177-3AD203B41FA5}">
                      <a16:colId xmlns:a16="http://schemas.microsoft.com/office/drawing/2014/main" val="572228026"/>
                    </a:ext>
                  </a:extLst>
                </a:gridCol>
                <a:gridCol w="304495">
                  <a:extLst>
                    <a:ext uri="{9D8B030D-6E8A-4147-A177-3AD203B41FA5}">
                      <a16:colId xmlns:a16="http://schemas.microsoft.com/office/drawing/2014/main" val="377641785"/>
                    </a:ext>
                  </a:extLst>
                </a:gridCol>
                <a:gridCol w="304495">
                  <a:extLst>
                    <a:ext uri="{9D8B030D-6E8A-4147-A177-3AD203B41FA5}">
                      <a16:colId xmlns:a16="http://schemas.microsoft.com/office/drawing/2014/main" val="4106197761"/>
                    </a:ext>
                  </a:extLst>
                </a:gridCol>
                <a:gridCol w="304495">
                  <a:extLst>
                    <a:ext uri="{9D8B030D-6E8A-4147-A177-3AD203B41FA5}">
                      <a16:colId xmlns:a16="http://schemas.microsoft.com/office/drawing/2014/main" val="1269875727"/>
                    </a:ext>
                  </a:extLst>
                </a:gridCol>
                <a:gridCol w="304495">
                  <a:extLst>
                    <a:ext uri="{9D8B030D-6E8A-4147-A177-3AD203B41FA5}">
                      <a16:colId xmlns:a16="http://schemas.microsoft.com/office/drawing/2014/main" val="2445515999"/>
                    </a:ext>
                  </a:extLst>
                </a:gridCol>
                <a:gridCol w="304495">
                  <a:extLst>
                    <a:ext uri="{9D8B030D-6E8A-4147-A177-3AD203B41FA5}">
                      <a16:colId xmlns:a16="http://schemas.microsoft.com/office/drawing/2014/main" val="3866499993"/>
                    </a:ext>
                  </a:extLst>
                </a:gridCol>
                <a:gridCol w="304495">
                  <a:extLst>
                    <a:ext uri="{9D8B030D-6E8A-4147-A177-3AD203B41FA5}">
                      <a16:colId xmlns:a16="http://schemas.microsoft.com/office/drawing/2014/main" val="3888269180"/>
                    </a:ext>
                  </a:extLst>
                </a:gridCol>
                <a:gridCol w="304495">
                  <a:extLst>
                    <a:ext uri="{9D8B030D-6E8A-4147-A177-3AD203B41FA5}">
                      <a16:colId xmlns:a16="http://schemas.microsoft.com/office/drawing/2014/main" val="1130361927"/>
                    </a:ext>
                  </a:extLst>
                </a:gridCol>
                <a:gridCol w="304495">
                  <a:extLst>
                    <a:ext uri="{9D8B030D-6E8A-4147-A177-3AD203B41FA5}">
                      <a16:colId xmlns:a16="http://schemas.microsoft.com/office/drawing/2014/main" val="301160939"/>
                    </a:ext>
                  </a:extLst>
                </a:gridCol>
                <a:gridCol w="304495">
                  <a:extLst>
                    <a:ext uri="{9D8B030D-6E8A-4147-A177-3AD203B41FA5}">
                      <a16:colId xmlns:a16="http://schemas.microsoft.com/office/drawing/2014/main" val="2368853816"/>
                    </a:ext>
                  </a:extLst>
                </a:gridCol>
                <a:gridCol w="304495">
                  <a:extLst>
                    <a:ext uri="{9D8B030D-6E8A-4147-A177-3AD203B41FA5}">
                      <a16:colId xmlns:a16="http://schemas.microsoft.com/office/drawing/2014/main" val="3280180142"/>
                    </a:ext>
                  </a:extLst>
                </a:gridCol>
                <a:gridCol w="304495">
                  <a:extLst>
                    <a:ext uri="{9D8B030D-6E8A-4147-A177-3AD203B41FA5}">
                      <a16:colId xmlns:a16="http://schemas.microsoft.com/office/drawing/2014/main" val="191048923"/>
                    </a:ext>
                  </a:extLst>
                </a:gridCol>
                <a:gridCol w="304495">
                  <a:extLst>
                    <a:ext uri="{9D8B030D-6E8A-4147-A177-3AD203B41FA5}">
                      <a16:colId xmlns:a16="http://schemas.microsoft.com/office/drawing/2014/main" val="2134032523"/>
                    </a:ext>
                  </a:extLst>
                </a:gridCol>
                <a:gridCol w="304495">
                  <a:extLst>
                    <a:ext uri="{9D8B030D-6E8A-4147-A177-3AD203B41FA5}">
                      <a16:colId xmlns:a16="http://schemas.microsoft.com/office/drawing/2014/main" val="1582661261"/>
                    </a:ext>
                  </a:extLst>
                </a:gridCol>
                <a:gridCol w="304495">
                  <a:extLst>
                    <a:ext uri="{9D8B030D-6E8A-4147-A177-3AD203B41FA5}">
                      <a16:colId xmlns:a16="http://schemas.microsoft.com/office/drawing/2014/main" val="992903877"/>
                    </a:ext>
                  </a:extLst>
                </a:gridCol>
                <a:gridCol w="304495">
                  <a:extLst>
                    <a:ext uri="{9D8B030D-6E8A-4147-A177-3AD203B41FA5}">
                      <a16:colId xmlns:a16="http://schemas.microsoft.com/office/drawing/2014/main" val="2805254105"/>
                    </a:ext>
                  </a:extLst>
                </a:gridCol>
                <a:gridCol w="304495">
                  <a:extLst>
                    <a:ext uri="{9D8B030D-6E8A-4147-A177-3AD203B41FA5}">
                      <a16:colId xmlns:a16="http://schemas.microsoft.com/office/drawing/2014/main" val="3990065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922135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BLACK+DECKER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1106049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1106049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100.0 %</a:t>
                      </a:r>
                    </a:p>
                  </a:txBody>
                  <a:tcPr/>
                </a:tc>
                <a:extLst>
                  <a:ext uri="{0D108BD9-81ED-4DB2-BD59-A6C34878D82A}">
                    <a16:rowId xmlns:a16="http://schemas.microsoft.com/office/drawing/2014/main" val="3187597370"/>
                  </a:ext>
                </a:extLst>
              </a:tr>
            </a:tbl>
          </a:graphicData>
        </a:graphic>
      </p:graphicFrame>
      <p:sp>
        <p:nvSpPr>
          <p:cNvPr id="4" name="Text Placeholder 3">
            <a:extLst>
              <a:ext uri="{FF2B5EF4-FFF2-40B4-BE49-F238E27FC236}">
                <a16:creationId xmlns:a16="http://schemas.microsoft.com/office/drawing/2014/main" id="{A417889F-FCFD-4B14-AF8F-EEAD4AA2B015}"/>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9292841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89CD7-9F86-4473-A9EB-808A7217113B}"/>
              </a:ext>
            </a:extLst>
          </p:cNvPr>
          <p:cNvSpPr>
            <a:spLocks noGrp="1"/>
          </p:cNvSpPr>
          <p:nvPr>
            <p:ph type="title"/>
          </p:nvPr>
        </p:nvSpPr>
        <p:spPr/>
        <p:txBody>
          <a:bodyPr/>
          <a:lstStyle/>
          <a:p>
            <a:r>
              <a:rPr lang="en-US"/>
              <a:t>Interactions Distribution (Competitors) | HG-France</a:t>
            </a:r>
          </a:p>
        </p:txBody>
      </p:sp>
      <p:graphicFrame>
        <p:nvGraphicFramePr>
          <p:cNvPr id="6" name="Chart Placeholder 5">
            <a:extLst>
              <a:ext uri="{FF2B5EF4-FFF2-40B4-BE49-F238E27FC236}">
                <a16:creationId xmlns:a16="http://schemas.microsoft.com/office/drawing/2014/main" id="{B7784730-481D-46D6-A7D2-75ED9BD0DAD9}"/>
              </a:ext>
            </a:extLst>
          </p:cNvPr>
          <p:cNvGraphicFramePr>
            <a:graphicFrameLocks noGrp="1"/>
          </p:cNvGraphicFramePr>
          <p:nvPr>
            <p:ph type="chart" sz="quarter" idx="13"/>
            <p:extLst>
              <p:ext uri="{D42A27DB-BD31-4B8C-83A1-F6EECF244321}">
                <p14:modId xmlns:p14="http://schemas.microsoft.com/office/powerpoint/2010/main" val="37088549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FE230DF-FE2C-46E1-A5CC-2AD1E3AC76C8}"/>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74D0489B-E330-42F5-8C24-7DFC4BFE05C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272867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E22A3-11D0-493A-B0D9-D04021B61256}"/>
              </a:ext>
            </a:extLst>
          </p:cNvPr>
          <p:cNvSpPr>
            <a:spLocks noGrp="1"/>
          </p:cNvSpPr>
          <p:nvPr>
            <p:ph type="title"/>
          </p:nvPr>
        </p:nvSpPr>
        <p:spPr/>
        <p:txBody>
          <a:bodyPr/>
          <a:lstStyle/>
          <a:p>
            <a:r>
              <a:rPr lang="en-US"/>
              <a:t>Post Type Distribution Per Profile (Competitors)  | HG-France</a:t>
            </a:r>
          </a:p>
        </p:txBody>
      </p:sp>
      <p:graphicFrame>
        <p:nvGraphicFramePr>
          <p:cNvPr id="6" name="Chart Placeholder 5">
            <a:extLst>
              <a:ext uri="{FF2B5EF4-FFF2-40B4-BE49-F238E27FC236}">
                <a16:creationId xmlns:a16="http://schemas.microsoft.com/office/drawing/2014/main" id="{56C1FE82-D6B1-43BF-B9C6-F0DB23D8164A}"/>
              </a:ext>
            </a:extLst>
          </p:cNvPr>
          <p:cNvGraphicFramePr>
            <a:graphicFrameLocks noGrp="1"/>
          </p:cNvGraphicFramePr>
          <p:nvPr>
            <p:ph type="chart" sz="quarter" idx="13"/>
            <p:extLst>
              <p:ext uri="{D42A27DB-BD31-4B8C-83A1-F6EECF244321}">
                <p14:modId xmlns:p14="http://schemas.microsoft.com/office/powerpoint/2010/main" val="25301391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9677FC-6D63-4E56-A669-ED4E9D7D0E86}"/>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0604B288-DE2D-4AB8-A260-7B33CD824D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68666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A6D66-B031-4425-A891-75A6DDD42343}"/>
              </a:ext>
            </a:extLst>
          </p:cNvPr>
          <p:cNvSpPr>
            <a:spLocks noGrp="1"/>
          </p:cNvSpPr>
          <p:nvPr>
            <p:ph type="title"/>
          </p:nvPr>
        </p:nvSpPr>
        <p:spPr/>
        <p:txBody>
          <a:bodyPr/>
          <a:lstStyle/>
          <a:p>
            <a:r>
              <a:rPr lang="en-US"/>
              <a:t>User Posts Table (Competitors) | HG-France - 1 of 7</a:t>
            </a:r>
          </a:p>
        </p:txBody>
      </p:sp>
      <p:graphicFrame>
        <p:nvGraphicFramePr>
          <p:cNvPr id="5" name="Table Placeholder 4">
            <a:extLst>
              <a:ext uri="{FF2B5EF4-FFF2-40B4-BE49-F238E27FC236}">
                <a16:creationId xmlns:a16="http://schemas.microsoft.com/office/drawing/2014/main" id="{92F34D65-9EF9-4F6C-A8ED-19AFE5CF492B}"/>
              </a:ext>
            </a:extLst>
          </p:cNvPr>
          <p:cNvGraphicFramePr>
            <a:graphicFrameLocks noGrp="1"/>
          </p:cNvGraphicFramePr>
          <p:nvPr>
            <p:ph type="tbl" sz="quarter" idx="13"/>
            <p:extLst>
              <p:ext uri="{D42A27DB-BD31-4B8C-83A1-F6EECF244321}">
                <p14:modId xmlns:p14="http://schemas.microsoft.com/office/powerpoint/2010/main" val="4904228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230727161"/>
                    </a:ext>
                  </a:extLst>
                </a:gridCol>
                <a:gridCol w="822960">
                  <a:extLst>
                    <a:ext uri="{9D8B030D-6E8A-4147-A177-3AD203B41FA5}">
                      <a16:colId xmlns:a16="http://schemas.microsoft.com/office/drawing/2014/main" val="1963432657"/>
                    </a:ext>
                  </a:extLst>
                </a:gridCol>
                <a:gridCol w="822960">
                  <a:extLst>
                    <a:ext uri="{9D8B030D-6E8A-4147-A177-3AD203B41FA5}">
                      <a16:colId xmlns:a16="http://schemas.microsoft.com/office/drawing/2014/main" val="427013976"/>
                    </a:ext>
                  </a:extLst>
                </a:gridCol>
                <a:gridCol w="822960">
                  <a:extLst>
                    <a:ext uri="{9D8B030D-6E8A-4147-A177-3AD203B41FA5}">
                      <a16:colId xmlns:a16="http://schemas.microsoft.com/office/drawing/2014/main" val="3059233243"/>
                    </a:ext>
                  </a:extLst>
                </a:gridCol>
                <a:gridCol w="822960">
                  <a:extLst>
                    <a:ext uri="{9D8B030D-6E8A-4147-A177-3AD203B41FA5}">
                      <a16:colId xmlns:a16="http://schemas.microsoft.com/office/drawing/2014/main" val="2215641015"/>
                    </a:ext>
                  </a:extLst>
                </a:gridCol>
                <a:gridCol w="822960">
                  <a:extLst>
                    <a:ext uri="{9D8B030D-6E8A-4147-A177-3AD203B41FA5}">
                      <a16:colId xmlns:a16="http://schemas.microsoft.com/office/drawing/2014/main" val="31886702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632749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Castorama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- 2018-04-30 20:59:07 </a:t>
                      </a:r>
                      <a:r>
                        <a:rPr kumimoji="0" lang="fr-FR" sz="1000" b="0" i="0" u="none" strike="noStrike" kern="1200" cap="none" spc="0" normalizeH="0" baseline="0" noProof="0">
                          <a:ln>
                            <a:noFill/>
                          </a:ln>
                          <a:solidFill>
                            <a:prstClr val="black"/>
                          </a:solidFill>
                          <a:effectLst/>
                          <a:uLnTx/>
                          <a:uFillTx/>
                          <a:latin typeface="+mn-lt"/>
                          <a:ea typeface="+mn-ea"/>
                          <a:cs typeface="+mn-cs"/>
                        </a:rPr>
                        <a:t>
 Bonjour je souhaiterai avoir des  infos sur ma commande : 0020038000 .
Qui aurait du être livre le 23/04 et qui est toujours en cours de préparation alors que j ai bien ete prélevé  !
Cdt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05/02/2018 08:36:18</a:t>
                      </a:r>
                    </a:p>
                  </a:txBody>
                  <a:tcPr/>
                </a:tc>
                <a:extLst>
                  <a:ext uri="{0D108BD9-81ED-4DB2-BD59-A6C34878D82A}">
                    <a16:rowId xmlns:a16="http://schemas.microsoft.com/office/drawing/2014/main" val="420379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botanic®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- 2018-04-30 17:14:07 </a:t>
                      </a:r>
                      <a:r>
                        <a:rPr kumimoji="0" lang="fr-FR" sz="1000" b="0" i="0" u="none" strike="noStrike" kern="1200" cap="none" spc="0" normalizeH="0" baseline="0" noProof="0">
                          <a:ln>
                            <a:noFill/>
                          </a:ln>
                          <a:solidFill>
                            <a:prstClr val="black"/>
                          </a:solidFill>
                          <a:effectLst/>
                          <a:uLnTx/>
                          <a:uFillTx/>
                          <a:latin typeface="+mn-lt"/>
                          <a:ea typeface="+mn-ea"/>
                          <a:cs typeface="+mn-cs"/>
                        </a:rPr>
                        <a:t>
 @Botanic, les écolo capitalo ! Un Weber Spirit à 600 € (-15% tout de même) et le même chez Alinéa (Grenoble Sainte-Égrève) à 460 € (-15 % itou) qques j + tard... Chouette, l'esprit Botanbic ; ils prônent un mode de vie "plus épanouissant", sûr qu'à ce compte-là, ils doivent bien s'épanouir ;-) Perso, j'étais client de celui d'Annecy depuis plusieurs années avec carte de fid' et tout et tout... bah...je vais sans doute y réfléchir à 2X désormais...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05/02/2018 10:40:58</a:t>
                      </a:r>
                    </a:p>
                  </a:txBody>
                  <a:tcPr/>
                </a:tc>
                <a:extLst>
                  <a:ext uri="{0D108BD9-81ED-4DB2-BD59-A6C34878D82A}">
                    <a16:rowId xmlns:a16="http://schemas.microsoft.com/office/drawing/2014/main" val="1263085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LEROY MERLIN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- 2018-04-30 15:46:58 </a:t>
                      </a:r>
                      <a:r>
                        <a:rPr kumimoji="0" lang="fr-FR" sz="1000" b="0" i="0" u="none" strike="noStrike" kern="1200" cap="none" spc="0" normalizeH="0" baseline="0" noProof="0">
                          <a:ln>
                            <a:noFill/>
                          </a:ln>
                          <a:solidFill>
                            <a:prstClr val="black"/>
                          </a:solidFill>
                          <a:effectLst/>
                          <a:uLnTx/>
                          <a:uFillTx/>
                          <a:latin typeface="+mn-lt"/>
                          <a:ea typeface="+mn-ea"/>
                          <a:cs typeface="+mn-cs"/>
                        </a:rPr>
                        <a:t>
 Attention! 
Je crois que le nouveau Leroy Merlin de la vigie à ostwald à certain désire inavouable.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3289226"/>
                  </a:ext>
                </a:extLst>
              </a:tr>
            </a:tbl>
          </a:graphicData>
        </a:graphic>
      </p:graphicFrame>
      <p:sp>
        <p:nvSpPr>
          <p:cNvPr id="4" name="Text Placeholder 3">
            <a:extLst>
              <a:ext uri="{FF2B5EF4-FFF2-40B4-BE49-F238E27FC236}">
                <a16:creationId xmlns:a16="http://schemas.microsoft.com/office/drawing/2014/main" id="{DD2C485F-D422-4FCF-9299-3021C040FD24}"/>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5061011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FE490-28E5-4DEE-8FB0-300BF54ADB3F}"/>
              </a:ext>
            </a:extLst>
          </p:cNvPr>
          <p:cNvSpPr>
            <a:spLocks noGrp="1"/>
          </p:cNvSpPr>
          <p:nvPr>
            <p:ph type="title"/>
          </p:nvPr>
        </p:nvSpPr>
        <p:spPr/>
        <p:txBody>
          <a:bodyPr/>
          <a:lstStyle/>
          <a:p>
            <a:r>
              <a:rPr lang="en-US"/>
              <a:t>User Posts Table (Competitors) | HG-France - 2 of 7</a:t>
            </a:r>
          </a:p>
        </p:txBody>
      </p:sp>
      <p:graphicFrame>
        <p:nvGraphicFramePr>
          <p:cNvPr id="5" name="Table Placeholder 4">
            <a:extLst>
              <a:ext uri="{FF2B5EF4-FFF2-40B4-BE49-F238E27FC236}">
                <a16:creationId xmlns:a16="http://schemas.microsoft.com/office/drawing/2014/main" id="{0967CEF1-508B-4C52-8AD1-0DC7585D8087}"/>
              </a:ext>
            </a:extLst>
          </p:cNvPr>
          <p:cNvGraphicFramePr>
            <a:graphicFrameLocks noGrp="1"/>
          </p:cNvGraphicFramePr>
          <p:nvPr>
            <p:ph type="tbl" sz="quarter" idx="13"/>
            <p:extLst>
              <p:ext uri="{D42A27DB-BD31-4B8C-83A1-F6EECF244321}">
                <p14:modId xmlns:p14="http://schemas.microsoft.com/office/powerpoint/2010/main" val="9325955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181346230"/>
                    </a:ext>
                  </a:extLst>
                </a:gridCol>
                <a:gridCol w="822960">
                  <a:extLst>
                    <a:ext uri="{9D8B030D-6E8A-4147-A177-3AD203B41FA5}">
                      <a16:colId xmlns:a16="http://schemas.microsoft.com/office/drawing/2014/main" val="2209326306"/>
                    </a:ext>
                  </a:extLst>
                </a:gridCol>
                <a:gridCol w="822960">
                  <a:extLst>
                    <a:ext uri="{9D8B030D-6E8A-4147-A177-3AD203B41FA5}">
                      <a16:colId xmlns:a16="http://schemas.microsoft.com/office/drawing/2014/main" val="2966395290"/>
                    </a:ext>
                  </a:extLst>
                </a:gridCol>
                <a:gridCol w="822960">
                  <a:extLst>
                    <a:ext uri="{9D8B030D-6E8A-4147-A177-3AD203B41FA5}">
                      <a16:colId xmlns:a16="http://schemas.microsoft.com/office/drawing/2014/main" val="1493225780"/>
                    </a:ext>
                  </a:extLst>
                </a:gridCol>
                <a:gridCol w="822960">
                  <a:extLst>
                    <a:ext uri="{9D8B030D-6E8A-4147-A177-3AD203B41FA5}">
                      <a16:colId xmlns:a16="http://schemas.microsoft.com/office/drawing/2014/main" val="2625577963"/>
                    </a:ext>
                  </a:extLst>
                </a:gridCol>
                <a:gridCol w="822960">
                  <a:extLst>
                    <a:ext uri="{9D8B030D-6E8A-4147-A177-3AD203B41FA5}">
                      <a16:colId xmlns:a16="http://schemas.microsoft.com/office/drawing/2014/main" val="6886307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865228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LEROY MERLIN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- 2018-04-30 15:13:32 </a:t>
                      </a:r>
                      <a:r>
                        <a:rPr kumimoji="0" lang="fr-FR" sz="1000" b="0" i="0" u="none" strike="noStrike" kern="1200" cap="none" spc="0" normalizeH="0" baseline="0" noProof="0">
                          <a:ln>
                            <a:noFill/>
                          </a:ln>
                          <a:solidFill>
                            <a:prstClr val="black"/>
                          </a:solidFill>
                          <a:effectLst/>
                          <a:uLnTx/>
                          <a:uFillTx/>
                          <a:latin typeface="+mn-lt"/>
                          <a:ea typeface="+mn-ea"/>
                          <a:cs typeface="+mn-cs"/>
                        </a:rPr>
                        <a:t>
 Le 15 avril 2018, j'ai acheté beaucoup de choses au magasin de Biganos. Je suis rentrée avec une partie de mes achats, il me manquait le salon bas de jardin que je devais venir chercher au magasin le 19 avril. N'ayant pas de nouvelles du magasin, je les ai contacté et il m'a été répondu qu'il y avait du retard dans les livraisons.
Le 24 avril, j'ai rappelé le magasin. Une personne devait me rappeler et j'attends toujours son appel.
Le 25 avril, rebelote je reprends contact avec le magasin. Et là au surprise, on me répond qu ils n'ont plus le salon puisqu'il a été vendu à une autre personne le 19 avril, jour où normalement j'aurai dû être livré.
Étant un peu agacée, j'ai écris un message sur la page Facebook du magasin de Biganos et là un début de miracle s'est produit: une personne de Leroy Merlin m'a contacté (comme quoi Facebook fonctionne mieux que les mails ou le téléphone). Cette personne m'a indiqué que je serai livré le 04 mai et que si cette solution me convenait je pouvais mod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05/03/2018 11:55:44</a:t>
                      </a:r>
                    </a:p>
                  </a:txBody>
                  <a:tcPr/>
                </a:tc>
                <a:extLst>
                  <a:ext uri="{0D108BD9-81ED-4DB2-BD59-A6C34878D82A}">
                    <a16:rowId xmlns:a16="http://schemas.microsoft.com/office/drawing/2014/main" val="171299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LEROY MERLIN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- 2018-04-30 13:20:18 </a:t>
                      </a:r>
                      <a:r>
                        <a:rPr kumimoji="0" lang="fr-FR" sz="1000" b="0" i="0" u="none" strike="noStrike" kern="1200" cap="none" spc="0" normalizeH="0" baseline="0" noProof="0">
                          <a:ln>
                            <a:noFill/>
                          </a:ln>
                          <a:solidFill>
                            <a:prstClr val="black"/>
                          </a:solidFill>
                          <a:effectLst/>
                          <a:uLnTx/>
                          <a:uFillTx/>
                          <a:latin typeface="+mn-lt"/>
                          <a:ea typeface="+mn-ea"/>
                          <a:cs typeface="+mn-cs"/>
                        </a:rPr>
                        <a:t>
 je ne suis pas du tout content par leroy merlin. Celà fait au moins 15 jours que je leur ai envoyé un mail concernant une journée à 10% qui se termine et aucune réponse.Et forcément, la date de fin arrive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45220591"/>
                  </a:ext>
                </a:extLst>
              </a:tr>
            </a:tbl>
          </a:graphicData>
        </a:graphic>
      </p:graphicFrame>
      <p:sp>
        <p:nvSpPr>
          <p:cNvPr id="4" name="Text Placeholder 3">
            <a:extLst>
              <a:ext uri="{FF2B5EF4-FFF2-40B4-BE49-F238E27FC236}">
                <a16:creationId xmlns:a16="http://schemas.microsoft.com/office/drawing/2014/main" id="{1EB07F53-7B6D-4B6B-8644-E9EFD522E6B1}"/>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9011074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7A283-7C0E-4B6B-A0DE-9F6F8BF71E34}"/>
              </a:ext>
            </a:extLst>
          </p:cNvPr>
          <p:cNvSpPr>
            <a:spLocks noGrp="1"/>
          </p:cNvSpPr>
          <p:nvPr>
            <p:ph type="title"/>
          </p:nvPr>
        </p:nvSpPr>
        <p:spPr/>
        <p:txBody>
          <a:bodyPr/>
          <a:lstStyle/>
          <a:p>
            <a:r>
              <a:rPr lang="en-US"/>
              <a:t>User Posts Table (Competitors) | HG-France - 3 of 7</a:t>
            </a:r>
          </a:p>
        </p:txBody>
      </p:sp>
      <p:graphicFrame>
        <p:nvGraphicFramePr>
          <p:cNvPr id="5" name="Table Placeholder 4">
            <a:extLst>
              <a:ext uri="{FF2B5EF4-FFF2-40B4-BE49-F238E27FC236}">
                <a16:creationId xmlns:a16="http://schemas.microsoft.com/office/drawing/2014/main" id="{1291040D-F1C1-4147-933C-1769144C2F56}"/>
              </a:ext>
            </a:extLst>
          </p:cNvPr>
          <p:cNvGraphicFramePr>
            <a:graphicFrameLocks noGrp="1"/>
          </p:cNvGraphicFramePr>
          <p:nvPr>
            <p:ph type="tbl" sz="quarter" idx="13"/>
            <p:extLst>
              <p:ext uri="{D42A27DB-BD31-4B8C-83A1-F6EECF244321}">
                <p14:modId xmlns:p14="http://schemas.microsoft.com/office/powerpoint/2010/main" val="29365196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892535253"/>
                    </a:ext>
                  </a:extLst>
                </a:gridCol>
                <a:gridCol w="822960">
                  <a:extLst>
                    <a:ext uri="{9D8B030D-6E8A-4147-A177-3AD203B41FA5}">
                      <a16:colId xmlns:a16="http://schemas.microsoft.com/office/drawing/2014/main" val="2900200033"/>
                    </a:ext>
                  </a:extLst>
                </a:gridCol>
                <a:gridCol w="822960">
                  <a:extLst>
                    <a:ext uri="{9D8B030D-6E8A-4147-A177-3AD203B41FA5}">
                      <a16:colId xmlns:a16="http://schemas.microsoft.com/office/drawing/2014/main" val="605658076"/>
                    </a:ext>
                  </a:extLst>
                </a:gridCol>
                <a:gridCol w="822960">
                  <a:extLst>
                    <a:ext uri="{9D8B030D-6E8A-4147-A177-3AD203B41FA5}">
                      <a16:colId xmlns:a16="http://schemas.microsoft.com/office/drawing/2014/main" val="1243148487"/>
                    </a:ext>
                  </a:extLst>
                </a:gridCol>
                <a:gridCol w="822960">
                  <a:extLst>
                    <a:ext uri="{9D8B030D-6E8A-4147-A177-3AD203B41FA5}">
                      <a16:colId xmlns:a16="http://schemas.microsoft.com/office/drawing/2014/main" val="3322142808"/>
                    </a:ext>
                  </a:extLst>
                </a:gridCol>
                <a:gridCol w="822960">
                  <a:extLst>
                    <a:ext uri="{9D8B030D-6E8A-4147-A177-3AD203B41FA5}">
                      <a16:colId xmlns:a16="http://schemas.microsoft.com/office/drawing/2014/main" val="28051012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020251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LEROY MERLIN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- 2018-04-30 08:58:01 </a:t>
                      </a:r>
                      <a:r>
                        <a:rPr kumimoji="0" lang="fr-FR" sz="1000" b="0" i="0" u="none" strike="noStrike" kern="1200" cap="none" spc="0" normalizeH="0" baseline="0" noProof="0">
                          <a:ln>
                            <a:noFill/>
                          </a:ln>
                          <a:solidFill>
                            <a:prstClr val="black"/>
                          </a:solidFill>
                          <a:effectLst/>
                          <a:uLnTx/>
                          <a:uFillTx/>
                          <a:latin typeface="+mn-lt"/>
                          <a:ea typeface="+mn-ea"/>
                          <a:cs typeface="+mn-cs"/>
                        </a:rPr>
                        <a:t>
 #12jours1maison  Un bon petit rafraîchissement pour la salle de bain de mon studio ne serait pas de refus, depuis le temps que j'ai envie de la refaire... 😊 Je rêve d'une douche à l'italienne et d'une ambiance contemporaine! 😍 Bye bye le rose saumon des toilettes, de la baignoire et du lavabo!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04/30/2018 18:34:41</a:t>
                      </a:r>
                    </a:p>
                  </a:txBody>
                  <a:tcPr/>
                </a:tc>
                <a:extLst>
                  <a:ext uri="{0D108BD9-81ED-4DB2-BD59-A6C34878D82A}">
                    <a16:rowId xmlns:a16="http://schemas.microsoft.com/office/drawing/2014/main" val="3040865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LEROY MERLIN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- 2018-04-30 01:30:08 </a:t>
                      </a:r>
                      <a:r>
                        <a:rPr kumimoji="0" lang="en-US" sz="1000" b="0" i="0" u="none" strike="noStrike" kern="1200" cap="none" spc="0" normalizeH="0" baseline="0" noProof="0">
                          <a:ln>
                            <a:noFill/>
                          </a:ln>
                          <a:solidFill>
                            <a:prstClr val="black"/>
                          </a:solidFill>
                          <a:effectLst/>
                          <a:uLnTx/>
                          <a:uFillTx/>
                          <a:latin typeface="+mn-lt"/>
                          <a:ea typeface="+mn-ea"/>
                          <a:cs typeface="+mn-cs"/>
                        </a:rPr>
                        <a:t>
 Bonjour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78152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LEROY MERLIN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- 2018-04-29 18:29:35 </a:t>
                      </a:r>
                      <a:r>
                        <a:rPr kumimoji="0" lang="fr-FR" sz="1000" b="0" i="0" u="none" strike="noStrike" kern="1200" cap="none" spc="0" normalizeH="0" baseline="0" noProof="0">
                          <a:ln>
                            <a:noFill/>
                          </a:ln>
                          <a:solidFill>
                            <a:prstClr val="black"/>
                          </a:solidFill>
                          <a:effectLst/>
                          <a:uLnTx/>
                          <a:uFillTx/>
                          <a:latin typeface="+mn-lt"/>
                          <a:ea typeface="+mn-ea"/>
                          <a:cs typeface="+mn-cs"/>
                        </a:rPr>
                        <a:t>
 #12jours1maison    Je participe au concours @leroymerlinfr   pour la rénovation de cette cuisine, tout reste à faire :) de quoi nous donner un coup de pouce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76690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LEROY MERLIN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- 2018-04-29 15:08:30 </a:t>
                      </a:r>
                      <a:r>
                        <a:rPr kumimoji="0" lang="fr-FR" sz="1000" b="0" i="0" u="none" strike="noStrike" kern="1200" cap="none" spc="0" normalizeH="0" baseline="0" noProof="0">
                          <a:ln>
                            <a:noFill/>
                          </a:ln>
                          <a:solidFill>
                            <a:prstClr val="black"/>
                          </a:solidFill>
                          <a:effectLst/>
                          <a:uLnTx/>
                          <a:uFillTx/>
                          <a:latin typeface="+mn-lt"/>
                          <a:ea typeface="+mn-ea"/>
                          <a:cs typeface="+mn-cs"/>
                        </a:rPr>
                        <a:t>
 Bonjour je participe volontiers, c'est avec plaisir et cela égaiera notre maison si je gagne.
 voici ma réponse : Cloison de séparation - Atelier MDF revêtu, noir  effet métal. Référence 73190432. Merci pour ce beau jeu.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04/30/2018 16:20:29</a:t>
                      </a:r>
                    </a:p>
                  </a:txBody>
                  <a:tcPr/>
                </a:tc>
                <a:extLst>
                  <a:ext uri="{0D108BD9-81ED-4DB2-BD59-A6C34878D82A}">
                    <a16:rowId xmlns:a16="http://schemas.microsoft.com/office/drawing/2014/main" val="2425194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LEROY MERLIN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- 2018-04-29 12:29:22 </a:t>
                      </a:r>
                      <a:r>
                        <a:rPr kumimoji="0" lang="fr-FR" sz="1000" b="0" i="0" u="none" strike="noStrike" kern="1200" cap="none" spc="0" normalizeH="0" baseline="0" noProof="0">
                          <a:ln>
                            <a:noFill/>
                          </a:ln>
                          <a:solidFill>
                            <a:prstClr val="black"/>
                          </a:solidFill>
                          <a:effectLst/>
                          <a:uLnTx/>
                          <a:uFillTx/>
                          <a:latin typeface="+mn-lt"/>
                          <a:ea typeface="+mn-ea"/>
                          <a:cs typeface="+mn-cs"/>
                        </a:rPr>
                        <a:t>
 #12jours1maison Je participe au concours #12jours1maison pour ma cuisine qui est à refaire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04/30/2018 16:09:27</a:t>
                      </a:r>
                    </a:p>
                  </a:txBody>
                  <a:tcPr/>
                </a:tc>
                <a:extLst>
                  <a:ext uri="{0D108BD9-81ED-4DB2-BD59-A6C34878D82A}">
                    <a16:rowId xmlns:a16="http://schemas.microsoft.com/office/drawing/2014/main" val="31733159"/>
                  </a:ext>
                </a:extLst>
              </a:tr>
            </a:tbl>
          </a:graphicData>
        </a:graphic>
      </p:graphicFrame>
      <p:sp>
        <p:nvSpPr>
          <p:cNvPr id="4" name="Text Placeholder 3">
            <a:extLst>
              <a:ext uri="{FF2B5EF4-FFF2-40B4-BE49-F238E27FC236}">
                <a16:creationId xmlns:a16="http://schemas.microsoft.com/office/drawing/2014/main" id="{285711AA-E029-4E84-B556-A5ECB7430049}"/>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2161329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41C89-3A8D-4FD3-87A2-DC37D3564DEA}"/>
              </a:ext>
            </a:extLst>
          </p:cNvPr>
          <p:cNvSpPr>
            <a:spLocks noGrp="1"/>
          </p:cNvSpPr>
          <p:nvPr>
            <p:ph type="title"/>
          </p:nvPr>
        </p:nvSpPr>
        <p:spPr/>
        <p:txBody>
          <a:bodyPr/>
          <a:lstStyle/>
          <a:p>
            <a:r>
              <a:rPr lang="en-US"/>
              <a:t>User Posts Table (Competitors) | HG-France - 4 of 7</a:t>
            </a:r>
          </a:p>
        </p:txBody>
      </p:sp>
      <p:graphicFrame>
        <p:nvGraphicFramePr>
          <p:cNvPr id="5" name="Table Placeholder 4">
            <a:extLst>
              <a:ext uri="{FF2B5EF4-FFF2-40B4-BE49-F238E27FC236}">
                <a16:creationId xmlns:a16="http://schemas.microsoft.com/office/drawing/2014/main" id="{24F2A32D-DBEB-478B-88EC-21AFD8BA570A}"/>
              </a:ext>
            </a:extLst>
          </p:cNvPr>
          <p:cNvGraphicFramePr>
            <a:graphicFrameLocks noGrp="1"/>
          </p:cNvGraphicFramePr>
          <p:nvPr>
            <p:ph type="tbl" sz="quarter" idx="13"/>
            <p:extLst>
              <p:ext uri="{D42A27DB-BD31-4B8C-83A1-F6EECF244321}">
                <p14:modId xmlns:p14="http://schemas.microsoft.com/office/powerpoint/2010/main" val="31886768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646404691"/>
                    </a:ext>
                  </a:extLst>
                </a:gridCol>
                <a:gridCol w="822960">
                  <a:extLst>
                    <a:ext uri="{9D8B030D-6E8A-4147-A177-3AD203B41FA5}">
                      <a16:colId xmlns:a16="http://schemas.microsoft.com/office/drawing/2014/main" val="164238025"/>
                    </a:ext>
                  </a:extLst>
                </a:gridCol>
                <a:gridCol w="822960">
                  <a:extLst>
                    <a:ext uri="{9D8B030D-6E8A-4147-A177-3AD203B41FA5}">
                      <a16:colId xmlns:a16="http://schemas.microsoft.com/office/drawing/2014/main" val="762439255"/>
                    </a:ext>
                  </a:extLst>
                </a:gridCol>
                <a:gridCol w="822960">
                  <a:extLst>
                    <a:ext uri="{9D8B030D-6E8A-4147-A177-3AD203B41FA5}">
                      <a16:colId xmlns:a16="http://schemas.microsoft.com/office/drawing/2014/main" val="674773265"/>
                    </a:ext>
                  </a:extLst>
                </a:gridCol>
                <a:gridCol w="822960">
                  <a:extLst>
                    <a:ext uri="{9D8B030D-6E8A-4147-A177-3AD203B41FA5}">
                      <a16:colId xmlns:a16="http://schemas.microsoft.com/office/drawing/2014/main" val="3612510208"/>
                    </a:ext>
                  </a:extLst>
                </a:gridCol>
                <a:gridCol w="822960">
                  <a:extLst>
                    <a:ext uri="{9D8B030D-6E8A-4147-A177-3AD203B41FA5}">
                      <a16:colId xmlns:a16="http://schemas.microsoft.com/office/drawing/2014/main" val="10735623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981541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LEROY MERLIN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- 2018-04-29 11:04:58 </a:t>
                      </a:r>
                      <a:r>
                        <a:rPr kumimoji="0" lang="fr-FR" sz="1000" b="0" i="0" u="none" strike="noStrike" kern="1200" cap="none" spc="0" normalizeH="0" baseline="0" noProof="0">
                          <a:ln>
                            <a:noFill/>
                          </a:ln>
                          <a:solidFill>
                            <a:prstClr val="black"/>
                          </a:solidFill>
                          <a:effectLst/>
                          <a:uLnTx/>
                          <a:uFillTx/>
                          <a:latin typeface="+mn-lt"/>
                          <a:ea typeface="+mn-ea"/>
                          <a:cs typeface="+mn-cs"/>
                        </a:rPr>
                        <a:t>
 pas de réponse à ma réclamation déposée sur le site
rien d'autre qu'un accuse de réception en date du 20/04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9677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LEROY MERLIN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- 2018-04-29 08:54:23 </a:t>
                      </a:r>
                      <a:r>
                        <a:rPr kumimoji="0" lang="fr-FR" sz="1000" b="0" i="0" u="none" strike="noStrike" kern="1200" cap="none" spc="0" normalizeH="0" baseline="0" noProof="0">
                          <a:ln>
                            <a:noFill/>
                          </a:ln>
                          <a:solidFill>
                            <a:prstClr val="black"/>
                          </a:solidFill>
                          <a:effectLst/>
                          <a:uLnTx/>
                          <a:uFillTx/>
                          <a:latin typeface="+mn-lt"/>
                          <a:ea typeface="+mn-ea"/>
                          <a:cs typeface="+mn-cs"/>
                        </a:rPr>
                        <a:t>
 une honte parmi d'autres!!!! je me suis penché sur une scie a chantourner : "fartools pro 150W"
curiosité ?!
- valeur sur le site 139 euros
- si vous sélectionnez un magazin, la scie passe a 159 euros 
- si vous vous connecter avec un compte on arrive a 169 euros
Du vol!
légal? surement pas!
a bon entendeur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04/30/2018 14:22:58</a:t>
                      </a:r>
                    </a:p>
                  </a:txBody>
                  <a:tcPr/>
                </a:tc>
                <a:extLst>
                  <a:ext uri="{0D108BD9-81ED-4DB2-BD59-A6C34878D82A}">
                    <a16:rowId xmlns:a16="http://schemas.microsoft.com/office/drawing/2014/main" val="757198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Mr.Bricolage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- 2018-04-28 12:54:18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69928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Mr.Bricolage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- 2018-04-28 12:54:04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62787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Mr.Bricolage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- 2018-04-28 12:53:40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0106435"/>
                  </a:ext>
                </a:extLst>
              </a:tr>
            </a:tbl>
          </a:graphicData>
        </a:graphic>
      </p:graphicFrame>
      <p:sp>
        <p:nvSpPr>
          <p:cNvPr id="4" name="Text Placeholder 3">
            <a:extLst>
              <a:ext uri="{FF2B5EF4-FFF2-40B4-BE49-F238E27FC236}">
                <a16:creationId xmlns:a16="http://schemas.microsoft.com/office/drawing/2014/main" id="{F96B5845-6294-436A-AFAD-F89FC9BDC84C}"/>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1694317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EB3E5-7E4E-40E8-A654-80870CF1AC00}"/>
              </a:ext>
            </a:extLst>
          </p:cNvPr>
          <p:cNvSpPr>
            <a:spLocks noGrp="1"/>
          </p:cNvSpPr>
          <p:nvPr>
            <p:ph type="title"/>
          </p:nvPr>
        </p:nvSpPr>
        <p:spPr/>
        <p:txBody>
          <a:bodyPr/>
          <a:lstStyle/>
          <a:p>
            <a:r>
              <a:rPr lang="en-US"/>
              <a:t>User Posts Table (Competitors) | HG-France - 5 of 7</a:t>
            </a:r>
          </a:p>
        </p:txBody>
      </p:sp>
      <p:graphicFrame>
        <p:nvGraphicFramePr>
          <p:cNvPr id="5" name="Table Placeholder 4">
            <a:extLst>
              <a:ext uri="{FF2B5EF4-FFF2-40B4-BE49-F238E27FC236}">
                <a16:creationId xmlns:a16="http://schemas.microsoft.com/office/drawing/2014/main" id="{9F750E6B-5F61-4411-8A83-99DC6AB44BF8}"/>
              </a:ext>
            </a:extLst>
          </p:cNvPr>
          <p:cNvGraphicFramePr>
            <a:graphicFrameLocks noGrp="1"/>
          </p:cNvGraphicFramePr>
          <p:nvPr>
            <p:ph type="tbl" sz="quarter" idx="13"/>
            <p:extLst>
              <p:ext uri="{D42A27DB-BD31-4B8C-83A1-F6EECF244321}">
                <p14:modId xmlns:p14="http://schemas.microsoft.com/office/powerpoint/2010/main" val="9117004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75068640"/>
                    </a:ext>
                  </a:extLst>
                </a:gridCol>
                <a:gridCol w="822960">
                  <a:extLst>
                    <a:ext uri="{9D8B030D-6E8A-4147-A177-3AD203B41FA5}">
                      <a16:colId xmlns:a16="http://schemas.microsoft.com/office/drawing/2014/main" val="2588079419"/>
                    </a:ext>
                  </a:extLst>
                </a:gridCol>
                <a:gridCol w="822960">
                  <a:extLst>
                    <a:ext uri="{9D8B030D-6E8A-4147-A177-3AD203B41FA5}">
                      <a16:colId xmlns:a16="http://schemas.microsoft.com/office/drawing/2014/main" val="482333060"/>
                    </a:ext>
                  </a:extLst>
                </a:gridCol>
                <a:gridCol w="822960">
                  <a:extLst>
                    <a:ext uri="{9D8B030D-6E8A-4147-A177-3AD203B41FA5}">
                      <a16:colId xmlns:a16="http://schemas.microsoft.com/office/drawing/2014/main" val="969446058"/>
                    </a:ext>
                  </a:extLst>
                </a:gridCol>
                <a:gridCol w="822960">
                  <a:extLst>
                    <a:ext uri="{9D8B030D-6E8A-4147-A177-3AD203B41FA5}">
                      <a16:colId xmlns:a16="http://schemas.microsoft.com/office/drawing/2014/main" val="99029407"/>
                    </a:ext>
                  </a:extLst>
                </a:gridCol>
                <a:gridCol w="822960">
                  <a:extLst>
                    <a:ext uri="{9D8B030D-6E8A-4147-A177-3AD203B41FA5}">
                      <a16:colId xmlns:a16="http://schemas.microsoft.com/office/drawing/2014/main" val="33483862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501005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Mr.Bricolage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- 2018-04-28 12:48:23 </a:t>
                      </a:r>
                      <a:r>
                        <a:rPr kumimoji="0" lang="fr-FR" sz="1000" b="0" i="0" u="none" strike="noStrike" kern="1200" cap="none" spc="0" normalizeH="0" baseline="0" noProof="0">
                          <a:ln>
                            <a:noFill/>
                          </a:ln>
                          <a:solidFill>
                            <a:prstClr val="black"/>
                          </a:solidFill>
                          <a:effectLst/>
                          <a:uLnTx/>
                          <a:uFillTx/>
                          <a:latin typeface="+mn-lt"/>
                          <a:ea typeface="+mn-ea"/>
                          <a:cs typeface="+mn-cs"/>
                        </a:rPr>
                        <a:t>
 çà fait 3 fois fois depuis ce message - ou bien vous êtes très cons  ou vous prenez plaisir à emmerder les gens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08170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STIHL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- 2018-04-28 01:07:30 </a:t>
                      </a:r>
                      <a:r>
                        <a:rPr kumimoji="0" lang="fr-FR" sz="1000" b="0" i="0" u="none" strike="noStrike" kern="1200" cap="none" spc="0" normalizeH="0" baseline="0" noProof="0">
                          <a:ln>
                            <a:noFill/>
                          </a:ln>
                          <a:solidFill>
                            <a:prstClr val="black"/>
                          </a:solidFill>
                          <a:effectLst/>
                          <a:uLnTx/>
                          <a:uFillTx/>
                          <a:latin typeface="+mn-lt"/>
                          <a:ea typeface="+mn-ea"/>
                          <a:cs typeface="+mn-cs"/>
                        </a:rPr>
                        <a:t>
 Jeu cherche une débraissalleuse stp bon gasion Moi jhabite a la corse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91572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Castorama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- 2018-04-27 22:53:49 </a:t>
                      </a:r>
                      <a:r>
                        <a:rPr kumimoji="0" lang="en-US" sz="1000" b="0" i="0" u="none" strike="noStrike" kern="1200" cap="none" spc="0" normalizeH="0" baseline="0" noProof="0">
                          <a:ln>
                            <a:noFill/>
                          </a:ln>
                          <a:solidFill>
                            <a:prstClr val="black"/>
                          </a:solidFill>
                          <a:effectLst/>
                          <a:uLnTx/>
                          <a:uFillTx/>
                          <a:latin typeface="+mn-lt"/>
                          <a:ea typeface="+mn-ea"/>
                          <a:cs typeface="+mn-cs"/>
                        </a:rPr>
                        <a:t>
 #Prendsendelagraine
On sèmera toujours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04/30/2018 10:45:41</a:t>
                      </a:r>
                    </a:p>
                  </a:txBody>
                  <a:tcPr/>
                </a:tc>
                <a:extLst>
                  <a:ext uri="{0D108BD9-81ED-4DB2-BD59-A6C34878D82A}">
                    <a16:rowId xmlns:a16="http://schemas.microsoft.com/office/drawing/2014/main" val="1469599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LEROY MERLIN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- 2018-04-27 20:07:46 </a:t>
                      </a:r>
                      <a:r>
                        <a:rPr kumimoji="0" lang="fr-FR" sz="1000" b="0" i="0" u="none" strike="noStrike" kern="1200" cap="none" spc="0" normalizeH="0" baseline="0" noProof="0">
                          <a:ln>
                            <a:noFill/>
                          </a:ln>
                          <a:solidFill>
                            <a:prstClr val="black"/>
                          </a:solidFill>
                          <a:effectLst/>
                          <a:uLnTx/>
                          <a:uFillTx/>
                          <a:latin typeface="+mn-lt"/>
                          <a:ea typeface="+mn-ea"/>
                          <a:cs typeface="+mn-cs"/>
                        </a:rPr>
                        <a:t>
 #12Jours1Maison
pour mon projet rénovation salle de bain....ma participation au concours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04/30/2018 15:53:19</a:t>
                      </a:r>
                    </a:p>
                  </a:txBody>
                  <a:tcPr/>
                </a:tc>
                <a:extLst>
                  <a:ext uri="{0D108BD9-81ED-4DB2-BD59-A6C34878D82A}">
                    <a16:rowId xmlns:a16="http://schemas.microsoft.com/office/drawing/2014/main" val="337353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LEROY MERLIN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- 2018-04-27 18:18:06 </a:t>
                      </a:r>
                      <a:r>
                        <a:rPr kumimoji="0" lang="fr-FR" sz="1000" b="0" i="0" u="none" strike="noStrike" kern="1200" cap="none" spc="0" normalizeH="0" baseline="0" noProof="0">
                          <a:ln>
                            <a:noFill/>
                          </a:ln>
                          <a:solidFill>
                            <a:prstClr val="black"/>
                          </a:solidFill>
                          <a:effectLst/>
                          <a:uLnTx/>
                          <a:uFillTx/>
                          <a:latin typeface="+mn-lt"/>
                          <a:ea typeface="+mn-ea"/>
                          <a:cs typeface="+mn-cs"/>
                        </a:rPr>
                        <a:t>
 Pas de renseignement téléphonique ?! Il faut se "déplacer en magasin" ?! Pour avoir une idée de prix pour UNE vitre (double vitrage) ! Eh bien, non, je ne me déplacerai pas... J'irai ailleurs....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04/28/2018 15:50:15</a:t>
                      </a:r>
                    </a:p>
                  </a:txBody>
                  <a:tcPr/>
                </a:tc>
                <a:extLst>
                  <a:ext uri="{0D108BD9-81ED-4DB2-BD59-A6C34878D82A}">
                    <a16:rowId xmlns:a16="http://schemas.microsoft.com/office/drawing/2014/main" val="198746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- 2018-04-27 13:02:36 </a:t>
                      </a:r>
                      <a:r>
                        <a:rPr kumimoji="0" lang="fr-FR" sz="1000" b="0" i="0" u="none" strike="noStrike" kern="1200" cap="none" spc="0" normalizeH="0" baseline="0" noProof="0">
                          <a:ln>
                            <a:noFill/>
                          </a:ln>
                          <a:solidFill>
                            <a:prstClr val="black"/>
                          </a:solidFill>
                          <a:effectLst/>
                          <a:uLnTx/>
                          <a:uFillTx/>
                          <a:latin typeface="+mn-lt"/>
                          <a:ea typeface="+mn-ea"/>
                          <a:cs typeface="+mn-cs"/>
                        </a:rPr>
                        <a:t>
 bonjour ,je ne trouve plus lindego 1000 ou 1200 connect dans le commerce,ce model n existe plus??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04/27/2018 15:44:11</a:t>
                      </a:r>
                    </a:p>
                  </a:txBody>
                  <a:tcPr/>
                </a:tc>
                <a:extLst>
                  <a:ext uri="{0D108BD9-81ED-4DB2-BD59-A6C34878D82A}">
                    <a16:rowId xmlns:a16="http://schemas.microsoft.com/office/drawing/2014/main" val="2248307643"/>
                  </a:ext>
                </a:extLst>
              </a:tr>
            </a:tbl>
          </a:graphicData>
        </a:graphic>
      </p:graphicFrame>
      <p:sp>
        <p:nvSpPr>
          <p:cNvPr id="4" name="Text Placeholder 3">
            <a:extLst>
              <a:ext uri="{FF2B5EF4-FFF2-40B4-BE49-F238E27FC236}">
                <a16:creationId xmlns:a16="http://schemas.microsoft.com/office/drawing/2014/main" id="{F8F87A1A-42B4-4BE2-A3DC-0EE70F2BF261}"/>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4770070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07D82-BDAB-4344-A9A9-A4BF80102697}"/>
              </a:ext>
            </a:extLst>
          </p:cNvPr>
          <p:cNvSpPr>
            <a:spLocks noGrp="1"/>
          </p:cNvSpPr>
          <p:nvPr>
            <p:ph type="title"/>
          </p:nvPr>
        </p:nvSpPr>
        <p:spPr/>
        <p:txBody>
          <a:bodyPr/>
          <a:lstStyle/>
          <a:p>
            <a:r>
              <a:rPr lang="en-US"/>
              <a:t>User Posts Table (Competitors) | HG-France - 6 of 7</a:t>
            </a:r>
          </a:p>
        </p:txBody>
      </p:sp>
      <p:graphicFrame>
        <p:nvGraphicFramePr>
          <p:cNvPr id="5" name="Table Placeholder 4">
            <a:extLst>
              <a:ext uri="{FF2B5EF4-FFF2-40B4-BE49-F238E27FC236}">
                <a16:creationId xmlns:a16="http://schemas.microsoft.com/office/drawing/2014/main" id="{FCC0F78E-9BE0-46A3-BFA5-E44DE020E8A5}"/>
              </a:ext>
            </a:extLst>
          </p:cNvPr>
          <p:cNvGraphicFramePr>
            <a:graphicFrameLocks noGrp="1"/>
          </p:cNvGraphicFramePr>
          <p:nvPr>
            <p:ph type="tbl" sz="quarter" idx="13"/>
            <p:extLst>
              <p:ext uri="{D42A27DB-BD31-4B8C-83A1-F6EECF244321}">
                <p14:modId xmlns:p14="http://schemas.microsoft.com/office/powerpoint/2010/main" val="21521271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596930957"/>
                    </a:ext>
                  </a:extLst>
                </a:gridCol>
                <a:gridCol w="822960">
                  <a:extLst>
                    <a:ext uri="{9D8B030D-6E8A-4147-A177-3AD203B41FA5}">
                      <a16:colId xmlns:a16="http://schemas.microsoft.com/office/drawing/2014/main" val="4243802934"/>
                    </a:ext>
                  </a:extLst>
                </a:gridCol>
                <a:gridCol w="822960">
                  <a:extLst>
                    <a:ext uri="{9D8B030D-6E8A-4147-A177-3AD203B41FA5}">
                      <a16:colId xmlns:a16="http://schemas.microsoft.com/office/drawing/2014/main" val="1373316351"/>
                    </a:ext>
                  </a:extLst>
                </a:gridCol>
                <a:gridCol w="822960">
                  <a:extLst>
                    <a:ext uri="{9D8B030D-6E8A-4147-A177-3AD203B41FA5}">
                      <a16:colId xmlns:a16="http://schemas.microsoft.com/office/drawing/2014/main" val="2723734277"/>
                    </a:ext>
                  </a:extLst>
                </a:gridCol>
                <a:gridCol w="822960">
                  <a:extLst>
                    <a:ext uri="{9D8B030D-6E8A-4147-A177-3AD203B41FA5}">
                      <a16:colId xmlns:a16="http://schemas.microsoft.com/office/drawing/2014/main" val="3728542083"/>
                    </a:ext>
                  </a:extLst>
                </a:gridCol>
                <a:gridCol w="822960">
                  <a:extLst>
                    <a:ext uri="{9D8B030D-6E8A-4147-A177-3AD203B41FA5}">
                      <a16:colId xmlns:a16="http://schemas.microsoft.com/office/drawing/2014/main" val="26369802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21450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BLACK+DECKER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- 2018-04-27 12:44:12 </a:t>
                      </a:r>
                      <a:r>
                        <a:rPr kumimoji="0" lang="fr-FR" sz="1000" b="0" i="0" u="none" strike="noStrike" kern="1200" cap="none" spc="0" normalizeH="0" baseline="0" noProof="0">
                          <a:ln>
                            <a:noFill/>
                          </a:ln>
                          <a:solidFill>
                            <a:prstClr val="black"/>
                          </a:solidFill>
                          <a:effectLst/>
                          <a:uLnTx/>
                          <a:uFillTx/>
                          <a:latin typeface="+mn-lt"/>
                          <a:ea typeface="+mn-ea"/>
                          <a:cs typeface="+mn-cs"/>
                        </a:rPr>
                        <a:t>
 bonjour, je chercher une aide pour changer un porte bobine sur un coupe bordure glc 3630, qui peut m'aider ? merci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05/02/2018 17:31:35</a:t>
                      </a:r>
                    </a:p>
                  </a:txBody>
                  <a:tcPr/>
                </a:tc>
                <a:extLst>
                  <a:ext uri="{0D108BD9-81ED-4DB2-BD59-A6C34878D82A}">
                    <a16:rowId xmlns:a16="http://schemas.microsoft.com/office/drawing/2014/main" val="3957157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Ryobi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- 2018-04-27 11:25:04 </a:t>
                      </a:r>
                      <a:r>
                        <a:rPr kumimoji="0" lang="fr-FR" sz="1000" b="0" i="0" u="none" strike="noStrike" kern="1200" cap="none" spc="0" normalizeH="0" baseline="0" noProof="0">
                          <a:ln>
                            <a:noFill/>
                          </a:ln>
                          <a:solidFill>
                            <a:prstClr val="black"/>
                          </a:solidFill>
                          <a:effectLst/>
                          <a:uLnTx/>
                          <a:uFillTx/>
                          <a:latin typeface="+mn-lt"/>
                          <a:ea typeface="+mn-ea"/>
                          <a:cs typeface="+mn-cs"/>
                        </a:rPr>
                        <a:t>
 Bonjour,
Avez-vous planifié la commercialisation de la tondeuse RM480E en france?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04/27/2018 18:31:41</a:t>
                      </a:r>
                    </a:p>
                  </a:txBody>
                  <a:tcPr/>
                </a:tc>
                <a:extLst>
                  <a:ext uri="{0D108BD9-81ED-4DB2-BD59-A6C34878D82A}">
                    <a16:rowId xmlns:a16="http://schemas.microsoft.com/office/drawing/2014/main" val="3288666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LEROY MERLIN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- 2018-04-27 11:10:16 </a:t>
                      </a:r>
                      <a:r>
                        <a:rPr kumimoji="0" lang="fr-FR" sz="1000" b="0" i="0" u="none" strike="noStrike" kern="1200" cap="none" spc="0" normalizeH="0" baseline="0" noProof="0">
                          <a:ln>
                            <a:noFill/>
                          </a:ln>
                          <a:solidFill>
                            <a:prstClr val="black"/>
                          </a:solidFill>
                          <a:effectLst/>
                          <a:uLnTx/>
                          <a:uFillTx/>
                          <a:latin typeface="+mn-lt"/>
                          <a:ea typeface="+mn-ea"/>
                          <a:cs typeface="+mn-cs"/>
                        </a:rPr>
                        <a:t>
 Bonjour, J'ai acheté un Carport bois Gus 1 voiture, 14.56 m² Ref : 68405393, le 26 mars 2018. Ce Carport devait être livré entre le 23 et 26 avril. Je me suis arrangé pour que quelqu'un soit présent durant ces 4 jours! A ce jour, je ne l’ai toujours pas reçu. Je vous ai fait parvenir un mail en vain. Nonobstant, vous avez su débiter la somme de 469 euros le 26 mars. j'ai pris congé de mon entreprise pour pouvoir le monter la semaine du 30 avril au 4 mai et ce, suite à votre confirmation qui datait la réception entre le 23 et 26 avril. Comment fait-on ? Je suis fidèle à votre entreprise tant professionnellement que personnellement depuis des années mais je vous avoue que ce méfait me questionne quant à votre crédibilité!!! J'ai rempli ma part du contrat (débit carte bleue le 26 mars) mais ce n'est pas votre cas !!! Vous me mettez dans une situation plus qu’embarrassante, et j'attends de vous que vous réagissiez dans les plus brefs délais. J'ai confiance en votre entreprise et il serait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52924407"/>
                  </a:ext>
                </a:extLst>
              </a:tr>
            </a:tbl>
          </a:graphicData>
        </a:graphic>
      </p:graphicFrame>
      <p:sp>
        <p:nvSpPr>
          <p:cNvPr id="4" name="Text Placeholder 3">
            <a:extLst>
              <a:ext uri="{FF2B5EF4-FFF2-40B4-BE49-F238E27FC236}">
                <a16:creationId xmlns:a16="http://schemas.microsoft.com/office/drawing/2014/main" id="{A2A942B9-829E-4638-9CCC-9D995A59058A}"/>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0548801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807CB-A479-4C64-8CA1-0BE86A6A69EC}"/>
              </a:ext>
            </a:extLst>
          </p:cNvPr>
          <p:cNvSpPr>
            <a:spLocks noGrp="1"/>
          </p:cNvSpPr>
          <p:nvPr>
            <p:ph type="title"/>
          </p:nvPr>
        </p:nvSpPr>
        <p:spPr/>
        <p:txBody>
          <a:bodyPr/>
          <a:lstStyle/>
          <a:p>
            <a:r>
              <a:rPr lang="en-US"/>
              <a:t>User Posts Table (Competitors) | HG-France - 7 of 7</a:t>
            </a:r>
          </a:p>
        </p:txBody>
      </p:sp>
      <p:graphicFrame>
        <p:nvGraphicFramePr>
          <p:cNvPr id="5" name="Table Placeholder 4">
            <a:extLst>
              <a:ext uri="{FF2B5EF4-FFF2-40B4-BE49-F238E27FC236}">
                <a16:creationId xmlns:a16="http://schemas.microsoft.com/office/drawing/2014/main" id="{C554EE40-1689-479E-A8C4-71A8EB0750CC}"/>
              </a:ext>
            </a:extLst>
          </p:cNvPr>
          <p:cNvGraphicFramePr>
            <a:graphicFrameLocks noGrp="1"/>
          </p:cNvGraphicFramePr>
          <p:nvPr>
            <p:ph type="tbl" sz="quarter" idx="13"/>
            <p:extLst>
              <p:ext uri="{D42A27DB-BD31-4B8C-83A1-F6EECF244321}">
                <p14:modId xmlns:p14="http://schemas.microsoft.com/office/powerpoint/2010/main" val="42286613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753186269"/>
                    </a:ext>
                  </a:extLst>
                </a:gridCol>
                <a:gridCol w="822960">
                  <a:extLst>
                    <a:ext uri="{9D8B030D-6E8A-4147-A177-3AD203B41FA5}">
                      <a16:colId xmlns:a16="http://schemas.microsoft.com/office/drawing/2014/main" val="312569326"/>
                    </a:ext>
                  </a:extLst>
                </a:gridCol>
                <a:gridCol w="822960">
                  <a:extLst>
                    <a:ext uri="{9D8B030D-6E8A-4147-A177-3AD203B41FA5}">
                      <a16:colId xmlns:a16="http://schemas.microsoft.com/office/drawing/2014/main" val="2727759885"/>
                    </a:ext>
                  </a:extLst>
                </a:gridCol>
                <a:gridCol w="822960">
                  <a:extLst>
                    <a:ext uri="{9D8B030D-6E8A-4147-A177-3AD203B41FA5}">
                      <a16:colId xmlns:a16="http://schemas.microsoft.com/office/drawing/2014/main" val="3672582739"/>
                    </a:ext>
                  </a:extLst>
                </a:gridCol>
                <a:gridCol w="822960">
                  <a:extLst>
                    <a:ext uri="{9D8B030D-6E8A-4147-A177-3AD203B41FA5}">
                      <a16:colId xmlns:a16="http://schemas.microsoft.com/office/drawing/2014/main" val="4256036092"/>
                    </a:ext>
                  </a:extLst>
                </a:gridCol>
                <a:gridCol w="822960">
                  <a:extLst>
                    <a:ext uri="{9D8B030D-6E8A-4147-A177-3AD203B41FA5}">
                      <a16:colId xmlns:a16="http://schemas.microsoft.com/office/drawing/2014/main" val="7906539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528539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LEROY MERLIN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- 2018-04-27 09:35:21 </a:t>
                      </a:r>
                      <a:r>
                        <a:rPr kumimoji="0" lang="fr-FR" sz="1000" b="0" i="0" u="none" strike="noStrike" kern="1200" cap="none" spc="0" normalizeH="0" baseline="0" noProof="0">
                          <a:ln>
                            <a:noFill/>
                          </a:ln>
                          <a:solidFill>
                            <a:prstClr val="black"/>
                          </a:solidFill>
                          <a:effectLst/>
                          <a:uLnTx/>
                          <a:uFillTx/>
                          <a:latin typeface="+mn-lt"/>
                          <a:ea typeface="+mn-ea"/>
                          <a:cs typeface="+mn-cs"/>
                        </a:rPr>
                        <a:t>
 En novembre 2017, j’ai acheté et payé en totalité 4 portes-fenêtres chez Leroy Merlin Vallauris.
J’ai enfin obtenu un rv le 25/04, entre 8h et 8h30 pour les livraison et pose
Les poseurs sont arrivés vers 8h40, contrairement aux livreurs qui n’ont pas répondu à mes appels téléphoniques.
Les poseurs sont partis aux alentours de 9h50 ;  5 minutes plus tard, les livreurs m’appelaient pour m’annoncer leur arrivée.
J’ai immédiatement tenté de contacter les poseurs pour qu'ils reviennent: ils n’ont pas répondu à mes appels.
Les livreurs ont déposé chez moi certaines portes-fenêtres ; les plus volumineuses, qui devaient être hissées à l’aide d’une corde par les poseurs, ont été entreposées sur ma place de parking couvert, où elles peuvent être dégradées, cassées ou même volées.
J’ai donc envoyé un texto aux poseurs pour les informer de la livraison et connaître leur date de venue. Pas de réponse.
Le lendemain, j’ai téléphoné aux poseurs : pas de réponse.
Je me suis donc rendue chez Leroy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04/28/2018 15:28:35</a:t>
                      </a:r>
                    </a:p>
                  </a:txBody>
                  <a:tcPr/>
                </a:tc>
                <a:extLst>
                  <a:ext uri="{0D108BD9-81ED-4DB2-BD59-A6C34878D82A}">
                    <a16:rowId xmlns:a16="http://schemas.microsoft.com/office/drawing/2014/main" val="3808903807"/>
                  </a:ext>
                </a:extLst>
              </a:tr>
            </a:tbl>
          </a:graphicData>
        </a:graphic>
      </p:graphicFrame>
      <p:sp>
        <p:nvSpPr>
          <p:cNvPr id="4" name="Text Placeholder 3">
            <a:extLst>
              <a:ext uri="{FF2B5EF4-FFF2-40B4-BE49-F238E27FC236}">
                <a16:creationId xmlns:a16="http://schemas.microsoft.com/office/drawing/2014/main" id="{9440DE7C-1C11-41DB-8D53-963BBB6738F4}"/>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21259753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B4DE1-1AE3-4DBB-BF1F-CBA8370E3516}"/>
              </a:ext>
            </a:extLst>
          </p:cNvPr>
          <p:cNvSpPr>
            <a:spLocks noGrp="1"/>
          </p:cNvSpPr>
          <p:nvPr>
            <p:ph type="title"/>
          </p:nvPr>
        </p:nvSpPr>
        <p:spPr/>
        <p:txBody>
          <a:bodyPr/>
          <a:lstStyle/>
          <a:p>
            <a:r>
              <a:rPr lang="en-US"/>
              <a:t>Competitor Posts | HG-France - 1 of 16</a:t>
            </a:r>
          </a:p>
        </p:txBody>
      </p:sp>
      <p:graphicFrame>
        <p:nvGraphicFramePr>
          <p:cNvPr id="5" name="Table Placeholder 4">
            <a:extLst>
              <a:ext uri="{FF2B5EF4-FFF2-40B4-BE49-F238E27FC236}">
                <a16:creationId xmlns:a16="http://schemas.microsoft.com/office/drawing/2014/main" id="{97857E5F-3019-4F9A-9262-631B095A8BD6}"/>
              </a:ext>
            </a:extLst>
          </p:cNvPr>
          <p:cNvGraphicFramePr>
            <a:graphicFrameLocks noGrp="1"/>
          </p:cNvGraphicFramePr>
          <p:nvPr>
            <p:ph type="tbl" sz="quarter" idx="13"/>
            <p:extLst>
              <p:ext uri="{D42A27DB-BD31-4B8C-83A1-F6EECF244321}">
                <p14:modId xmlns:p14="http://schemas.microsoft.com/office/powerpoint/2010/main" val="19031686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931404953"/>
                    </a:ext>
                  </a:extLst>
                </a:gridCol>
                <a:gridCol w="370332">
                  <a:extLst>
                    <a:ext uri="{9D8B030D-6E8A-4147-A177-3AD203B41FA5}">
                      <a16:colId xmlns:a16="http://schemas.microsoft.com/office/drawing/2014/main" val="288576861"/>
                    </a:ext>
                  </a:extLst>
                </a:gridCol>
                <a:gridCol w="370332">
                  <a:extLst>
                    <a:ext uri="{9D8B030D-6E8A-4147-A177-3AD203B41FA5}">
                      <a16:colId xmlns:a16="http://schemas.microsoft.com/office/drawing/2014/main" val="3864937335"/>
                    </a:ext>
                  </a:extLst>
                </a:gridCol>
                <a:gridCol w="370332">
                  <a:extLst>
                    <a:ext uri="{9D8B030D-6E8A-4147-A177-3AD203B41FA5}">
                      <a16:colId xmlns:a16="http://schemas.microsoft.com/office/drawing/2014/main" val="2979216075"/>
                    </a:ext>
                  </a:extLst>
                </a:gridCol>
                <a:gridCol w="329184">
                  <a:extLst>
                    <a:ext uri="{9D8B030D-6E8A-4147-A177-3AD203B41FA5}">
                      <a16:colId xmlns:a16="http://schemas.microsoft.com/office/drawing/2014/main" val="3871997904"/>
                    </a:ext>
                  </a:extLst>
                </a:gridCol>
                <a:gridCol w="329184">
                  <a:extLst>
                    <a:ext uri="{9D8B030D-6E8A-4147-A177-3AD203B41FA5}">
                      <a16:colId xmlns:a16="http://schemas.microsoft.com/office/drawing/2014/main" val="3815544515"/>
                    </a:ext>
                  </a:extLst>
                </a:gridCol>
                <a:gridCol w="329184">
                  <a:extLst>
                    <a:ext uri="{9D8B030D-6E8A-4147-A177-3AD203B41FA5}">
                      <a16:colId xmlns:a16="http://schemas.microsoft.com/office/drawing/2014/main" val="2938937511"/>
                    </a:ext>
                  </a:extLst>
                </a:gridCol>
                <a:gridCol w="329184">
                  <a:extLst>
                    <a:ext uri="{9D8B030D-6E8A-4147-A177-3AD203B41FA5}">
                      <a16:colId xmlns:a16="http://schemas.microsoft.com/office/drawing/2014/main" val="793854349"/>
                    </a:ext>
                  </a:extLst>
                </a:gridCol>
                <a:gridCol w="329184">
                  <a:extLst>
                    <a:ext uri="{9D8B030D-6E8A-4147-A177-3AD203B41FA5}">
                      <a16:colId xmlns:a16="http://schemas.microsoft.com/office/drawing/2014/main" val="1491288468"/>
                    </a:ext>
                  </a:extLst>
                </a:gridCol>
                <a:gridCol w="329184">
                  <a:extLst>
                    <a:ext uri="{9D8B030D-6E8A-4147-A177-3AD203B41FA5}">
                      <a16:colId xmlns:a16="http://schemas.microsoft.com/office/drawing/2014/main" val="2624719904"/>
                    </a:ext>
                  </a:extLst>
                </a:gridCol>
                <a:gridCol w="329184">
                  <a:extLst>
                    <a:ext uri="{9D8B030D-6E8A-4147-A177-3AD203B41FA5}">
                      <a16:colId xmlns:a16="http://schemas.microsoft.com/office/drawing/2014/main" val="1977907342"/>
                    </a:ext>
                  </a:extLst>
                </a:gridCol>
                <a:gridCol w="329184">
                  <a:extLst>
                    <a:ext uri="{9D8B030D-6E8A-4147-A177-3AD203B41FA5}">
                      <a16:colId xmlns:a16="http://schemas.microsoft.com/office/drawing/2014/main" val="598445879"/>
                    </a:ext>
                  </a:extLst>
                </a:gridCol>
                <a:gridCol w="329184">
                  <a:extLst>
                    <a:ext uri="{9D8B030D-6E8A-4147-A177-3AD203B41FA5}">
                      <a16:colId xmlns:a16="http://schemas.microsoft.com/office/drawing/2014/main" val="464005896"/>
                    </a:ext>
                  </a:extLst>
                </a:gridCol>
                <a:gridCol w="370332">
                  <a:extLst>
                    <a:ext uri="{9D8B030D-6E8A-4147-A177-3AD203B41FA5}">
                      <a16:colId xmlns:a16="http://schemas.microsoft.com/office/drawing/2014/main" val="2264112506"/>
                    </a:ext>
                  </a:extLst>
                </a:gridCol>
                <a:gridCol w="370332">
                  <a:extLst>
                    <a:ext uri="{9D8B030D-6E8A-4147-A177-3AD203B41FA5}">
                      <a16:colId xmlns:a16="http://schemas.microsoft.com/office/drawing/2014/main" val="1356974730"/>
                    </a:ext>
                  </a:extLst>
                </a:gridCol>
                <a:gridCol w="329184">
                  <a:extLst>
                    <a:ext uri="{9D8B030D-6E8A-4147-A177-3AD203B41FA5}">
                      <a16:colId xmlns:a16="http://schemas.microsoft.com/office/drawing/2014/main" val="2268850408"/>
                    </a:ext>
                  </a:extLst>
                </a:gridCol>
                <a:gridCol w="329184">
                  <a:extLst>
                    <a:ext uri="{9D8B030D-6E8A-4147-A177-3AD203B41FA5}">
                      <a16:colId xmlns:a16="http://schemas.microsoft.com/office/drawing/2014/main" val="1914322957"/>
                    </a:ext>
                  </a:extLst>
                </a:gridCol>
                <a:gridCol w="370332">
                  <a:extLst>
                    <a:ext uri="{9D8B030D-6E8A-4147-A177-3AD203B41FA5}">
                      <a16:colId xmlns:a16="http://schemas.microsoft.com/office/drawing/2014/main" val="3320650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55099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Castorama - 2018-04-30 18:01:14 </a:t>
                      </a:r>
                      <a:r>
                        <a:rPr kumimoji="0" lang="fr-FR" sz="1000" b="0" i="0" u="none" strike="noStrike" kern="1200" cap="none" spc="0" normalizeH="0" baseline="0" noProof="0">
                          <a:ln>
                            <a:noFill/>
                          </a:ln>
                          <a:solidFill>
                            <a:prstClr val="black"/>
                          </a:solidFill>
                          <a:effectLst/>
                          <a:uLnTx/>
                          <a:uFillTx/>
                          <a:latin typeface="+mn-lt"/>
                          <a:ea typeface="+mn-ea"/>
                          <a:cs typeface="+mn-cs"/>
                        </a:rPr>
                        <a:t> 
 Un sèche-serviettes so chouette ! Recyclez vos (bons) tourillons de bois avec ce #DoIt pratique ! Le pas à pas ici &gt; bit.ly/2HGpDVu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505987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STIHL - 2018-04-30 16:00:01 </a:t>
                      </a:r>
                      <a:r>
                        <a:rPr kumimoji="0" lang="fr-FR" sz="1000" b="0" i="0" u="none" strike="noStrike" kern="1200" cap="none" spc="0" normalizeH="0" baseline="0" noProof="0">
                          <a:ln>
                            <a:noFill/>
                          </a:ln>
                          <a:solidFill>
                            <a:prstClr val="black"/>
                          </a:solidFill>
                          <a:effectLst/>
                          <a:uLnTx/>
                          <a:uFillTx/>
                          <a:latin typeface="+mn-lt"/>
                          <a:ea typeface="+mn-ea"/>
                          <a:cs typeface="+mn-cs"/>
                        </a:rPr>
                        <a:t> 
 Des maisons végétalisées qui cassent la baraque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055916012"/>
                  </a:ext>
                </a:extLst>
              </a:tr>
            </a:tbl>
          </a:graphicData>
        </a:graphic>
      </p:graphicFrame>
      <p:sp>
        <p:nvSpPr>
          <p:cNvPr id="4" name="Text Placeholder 3">
            <a:extLst>
              <a:ext uri="{FF2B5EF4-FFF2-40B4-BE49-F238E27FC236}">
                <a16:creationId xmlns:a16="http://schemas.microsoft.com/office/drawing/2014/main" id="{2F471286-A41D-480C-B5A0-E903CE67D3E3}"/>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9327388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CD38F-BE90-4D06-B876-6F03AF689D48}"/>
              </a:ext>
            </a:extLst>
          </p:cNvPr>
          <p:cNvSpPr>
            <a:spLocks noGrp="1"/>
          </p:cNvSpPr>
          <p:nvPr>
            <p:ph type="title"/>
          </p:nvPr>
        </p:nvSpPr>
        <p:spPr/>
        <p:txBody>
          <a:bodyPr/>
          <a:lstStyle/>
          <a:p>
            <a:r>
              <a:rPr lang="en-US"/>
              <a:t>Competitor Posts | HG-France - 2 of 16</a:t>
            </a:r>
          </a:p>
        </p:txBody>
      </p:sp>
      <p:graphicFrame>
        <p:nvGraphicFramePr>
          <p:cNvPr id="5" name="Table Placeholder 4">
            <a:extLst>
              <a:ext uri="{FF2B5EF4-FFF2-40B4-BE49-F238E27FC236}">
                <a16:creationId xmlns:a16="http://schemas.microsoft.com/office/drawing/2014/main" id="{88A6355F-7325-4702-B0F9-B5860EC5B1A8}"/>
              </a:ext>
            </a:extLst>
          </p:cNvPr>
          <p:cNvGraphicFramePr>
            <a:graphicFrameLocks noGrp="1"/>
          </p:cNvGraphicFramePr>
          <p:nvPr>
            <p:ph type="tbl" sz="quarter" idx="13"/>
            <p:extLst>
              <p:ext uri="{D42A27DB-BD31-4B8C-83A1-F6EECF244321}">
                <p14:modId xmlns:p14="http://schemas.microsoft.com/office/powerpoint/2010/main" val="8522633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566565773"/>
                    </a:ext>
                  </a:extLst>
                </a:gridCol>
                <a:gridCol w="370332">
                  <a:extLst>
                    <a:ext uri="{9D8B030D-6E8A-4147-A177-3AD203B41FA5}">
                      <a16:colId xmlns:a16="http://schemas.microsoft.com/office/drawing/2014/main" val="3966838435"/>
                    </a:ext>
                  </a:extLst>
                </a:gridCol>
                <a:gridCol w="370332">
                  <a:extLst>
                    <a:ext uri="{9D8B030D-6E8A-4147-A177-3AD203B41FA5}">
                      <a16:colId xmlns:a16="http://schemas.microsoft.com/office/drawing/2014/main" val="1420652756"/>
                    </a:ext>
                  </a:extLst>
                </a:gridCol>
                <a:gridCol w="370332">
                  <a:extLst>
                    <a:ext uri="{9D8B030D-6E8A-4147-A177-3AD203B41FA5}">
                      <a16:colId xmlns:a16="http://schemas.microsoft.com/office/drawing/2014/main" val="179788736"/>
                    </a:ext>
                  </a:extLst>
                </a:gridCol>
                <a:gridCol w="329184">
                  <a:extLst>
                    <a:ext uri="{9D8B030D-6E8A-4147-A177-3AD203B41FA5}">
                      <a16:colId xmlns:a16="http://schemas.microsoft.com/office/drawing/2014/main" val="3490905931"/>
                    </a:ext>
                  </a:extLst>
                </a:gridCol>
                <a:gridCol w="329184">
                  <a:extLst>
                    <a:ext uri="{9D8B030D-6E8A-4147-A177-3AD203B41FA5}">
                      <a16:colId xmlns:a16="http://schemas.microsoft.com/office/drawing/2014/main" val="492851923"/>
                    </a:ext>
                  </a:extLst>
                </a:gridCol>
                <a:gridCol w="329184">
                  <a:extLst>
                    <a:ext uri="{9D8B030D-6E8A-4147-A177-3AD203B41FA5}">
                      <a16:colId xmlns:a16="http://schemas.microsoft.com/office/drawing/2014/main" val="786782203"/>
                    </a:ext>
                  </a:extLst>
                </a:gridCol>
                <a:gridCol w="329184">
                  <a:extLst>
                    <a:ext uri="{9D8B030D-6E8A-4147-A177-3AD203B41FA5}">
                      <a16:colId xmlns:a16="http://schemas.microsoft.com/office/drawing/2014/main" val="3998782065"/>
                    </a:ext>
                  </a:extLst>
                </a:gridCol>
                <a:gridCol w="329184">
                  <a:extLst>
                    <a:ext uri="{9D8B030D-6E8A-4147-A177-3AD203B41FA5}">
                      <a16:colId xmlns:a16="http://schemas.microsoft.com/office/drawing/2014/main" val="4207130036"/>
                    </a:ext>
                  </a:extLst>
                </a:gridCol>
                <a:gridCol w="329184">
                  <a:extLst>
                    <a:ext uri="{9D8B030D-6E8A-4147-A177-3AD203B41FA5}">
                      <a16:colId xmlns:a16="http://schemas.microsoft.com/office/drawing/2014/main" val="3041372213"/>
                    </a:ext>
                  </a:extLst>
                </a:gridCol>
                <a:gridCol w="329184">
                  <a:extLst>
                    <a:ext uri="{9D8B030D-6E8A-4147-A177-3AD203B41FA5}">
                      <a16:colId xmlns:a16="http://schemas.microsoft.com/office/drawing/2014/main" val="1385204374"/>
                    </a:ext>
                  </a:extLst>
                </a:gridCol>
                <a:gridCol w="329184">
                  <a:extLst>
                    <a:ext uri="{9D8B030D-6E8A-4147-A177-3AD203B41FA5}">
                      <a16:colId xmlns:a16="http://schemas.microsoft.com/office/drawing/2014/main" val="2998489595"/>
                    </a:ext>
                  </a:extLst>
                </a:gridCol>
                <a:gridCol w="329184">
                  <a:extLst>
                    <a:ext uri="{9D8B030D-6E8A-4147-A177-3AD203B41FA5}">
                      <a16:colId xmlns:a16="http://schemas.microsoft.com/office/drawing/2014/main" val="4247501742"/>
                    </a:ext>
                  </a:extLst>
                </a:gridCol>
                <a:gridCol w="370332">
                  <a:extLst>
                    <a:ext uri="{9D8B030D-6E8A-4147-A177-3AD203B41FA5}">
                      <a16:colId xmlns:a16="http://schemas.microsoft.com/office/drawing/2014/main" val="3179627697"/>
                    </a:ext>
                  </a:extLst>
                </a:gridCol>
                <a:gridCol w="370332">
                  <a:extLst>
                    <a:ext uri="{9D8B030D-6E8A-4147-A177-3AD203B41FA5}">
                      <a16:colId xmlns:a16="http://schemas.microsoft.com/office/drawing/2014/main" val="3610244746"/>
                    </a:ext>
                  </a:extLst>
                </a:gridCol>
                <a:gridCol w="329184">
                  <a:extLst>
                    <a:ext uri="{9D8B030D-6E8A-4147-A177-3AD203B41FA5}">
                      <a16:colId xmlns:a16="http://schemas.microsoft.com/office/drawing/2014/main" val="1891867334"/>
                    </a:ext>
                  </a:extLst>
                </a:gridCol>
                <a:gridCol w="329184">
                  <a:extLst>
                    <a:ext uri="{9D8B030D-6E8A-4147-A177-3AD203B41FA5}">
                      <a16:colId xmlns:a16="http://schemas.microsoft.com/office/drawing/2014/main" val="1650840220"/>
                    </a:ext>
                  </a:extLst>
                </a:gridCol>
                <a:gridCol w="370332">
                  <a:extLst>
                    <a:ext uri="{9D8B030D-6E8A-4147-A177-3AD203B41FA5}">
                      <a16:colId xmlns:a16="http://schemas.microsoft.com/office/drawing/2014/main" val="9635799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2709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LEROY MERLIN - 2018-04-29 18:17:42 </a:t>
                      </a:r>
                      <a:r>
                        <a:rPr kumimoji="0" lang="fr-FR" sz="1000" b="0" i="0" u="none" strike="noStrike" kern="1200" cap="none" spc="0" normalizeH="0" baseline="0" noProof="0">
                          <a:ln>
                            <a:noFill/>
                          </a:ln>
                          <a:solidFill>
                            <a:prstClr val="black"/>
                          </a:solidFill>
                          <a:effectLst/>
                          <a:uLnTx/>
                          <a:uFillTx/>
                          <a:latin typeface="+mn-lt"/>
                          <a:ea typeface="+mn-ea"/>
                          <a:cs typeface="+mn-cs"/>
                        </a:rPr>
                        <a:t> 
 - #12Jours1Maison - 
Après un premier week-end riche en émotions, l'aménagement avance et la maison commence à prendre forme lors de ce troisième jour à Foire de Paris : rendez-vous demain pour la suite de l'aventure ! 
Retrouvez le récapitulatif de ce dimanche en vidéo et n'oubliez pas de tenter votre chance à notre grand concours ➡️ http://bit.ly/2HYlfjS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11245024"/>
                  </a:ext>
                </a:extLst>
              </a:tr>
            </a:tbl>
          </a:graphicData>
        </a:graphic>
      </p:graphicFrame>
      <p:sp>
        <p:nvSpPr>
          <p:cNvPr id="4" name="Text Placeholder 3">
            <a:extLst>
              <a:ext uri="{FF2B5EF4-FFF2-40B4-BE49-F238E27FC236}">
                <a16:creationId xmlns:a16="http://schemas.microsoft.com/office/drawing/2014/main" id="{5310137E-9E5E-4423-9F80-841635A04DB3}"/>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428128808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E6E1A-5753-4C68-A3EF-EE1586A7FCCA}"/>
              </a:ext>
            </a:extLst>
          </p:cNvPr>
          <p:cNvSpPr>
            <a:spLocks noGrp="1"/>
          </p:cNvSpPr>
          <p:nvPr>
            <p:ph type="title"/>
          </p:nvPr>
        </p:nvSpPr>
        <p:spPr/>
        <p:txBody>
          <a:bodyPr/>
          <a:lstStyle/>
          <a:p>
            <a:r>
              <a:rPr lang="en-US"/>
              <a:t>Competitor Posts | HG-France - 3 of 16</a:t>
            </a:r>
          </a:p>
        </p:txBody>
      </p:sp>
      <p:graphicFrame>
        <p:nvGraphicFramePr>
          <p:cNvPr id="5" name="Table Placeholder 4">
            <a:extLst>
              <a:ext uri="{FF2B5EF4-FFF2-40B4-BE49-F238E27FC236}">
                <a16:creationId xmlns:a16="http://schemas.microsoft.com/office/drawing/2014/main" id="{06B47E4A-38A9-4657-97B5-9B2824AA7C4F}"/>
              </a:ext>
            </a:extLst>
          </p:cNvPr>
          <p:cNvGraphicFramePr>
            <a:graphicFrameLocks noGrp="1"/>
          </p:cNvGraphicFramePr>
          <p:nvPr>
            <p:ph type="tbl" sz="quarter" idx="13"/>
            <p:extLst>
              <p:ext uri="{D42A27DB-BD31-4B8C-83A1-F6EECF244321}">
                <p14:modId xmlns:p14="http://schemas.microsoft.com/office/powerpoint/2010/main" val="27151729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185225555"/>
                    </a:ext>
                  </a:extLst>
                </a:gridCol>
                <a:gridCol w="370332">
                  <a:extLst>
                    <a:ext uri="{9D8B030D-6E8A-4147-A177-3AD203B41FA5}">
                      <a16:colId xmlns:a16="http://schemas.microsoft.com/office/drawing/2014/main" val="1573947430"/>
                    </a:ext>
                  </a:extLst>
                </a:gridCol>
                <a:gridCol w="370332">
                  <a:extLst>
                    <a:ext uri="{9D8B030D-6E8A-4147-A177-3AD203B41FA5}">
                      <a16:colId xmlns:a16="http://schemas.microsoft.com/office/drawing/2014/main" val="1111511285"/>
                    </a:ext>
                  </a:extLst>
                </a:gridCol>
                <a:gridCol w="370332">
                  <a:extLst>
                    <a:ext uri="{9D8B030D-6E8A-4147-A177-3AD203B41FA5}">
                      <a16:colId xmlns:a16="http://schemas.microsoft.com/office/drawing/2014/main" val="3084211757"/>
                    </a:ext>
                  </a:extLst>
                </a:gridCol>
                <a:gridCol w="329184">
                  <a:extLst>
                    <a:ext uri="{9D8B030D-6E8A-4147-A177-3AD203B41FA5}">
                      <a16:colId xmlns:a16="http://schemas.microsoft.com/office/drawing/2014/main" val="1177080610"/>
                    </a:ext>
                  </a:extLst>
                </a:gridCol>
                <a:gridCol w="329184">
                  <a:extLst>
                    <a:ext uri="{9D8B030D-6E8A-4147-A177-3AD203B41FA5}">
                      <a16:colId xmlns:a16="http://schemas.microsoft.com/office/drawing/2014/main" val="967666831"/>
                    </a:ext>
                  </a:extLst>
                </a:gridCol>
                <a:gridCol w="329184">
                  <a:extLst>
                    <a:ext uri="{9D8B030D-6E8A-4147-A177-3AD203B41FA5}">
                      <a16:colId xmlns:a16="http://schemas.microsoft.com/office/drawing/2014/main" val="2869534963"/>
                    </a:ext>
                  </a:extLst>
                </a:gridCol>
                <a:gridCol w="329184">
                  <a:extLst>
                    <a:ext uri="{9D8B030D-6E8A-4147-A177-3AD203B41FA5}">
                      <a16:colId xmlns:a16="http://schemas.microsoft.com/office/drawing/2014/main" val="2124940305"/>
                    </a:ext>
                  </a:extLst>
                </a:gridCol>
                <a:gridCol w="329184">
                  <a:extLst>
                    <a:ext uri="{9D8B030D-6E8A-4147-A177-3AD203B41FA5}">
                      <a16:colId xmlns:a16="http://schemas.microsoft.com/office/drawing/2014/main" val="467645192"/>
                    </a:ext>
                  </a:extLst>
                </a:gridCol>
                <a:gridCol w="329184">
                  <a:extLst>
                    <a:ext uri="{9D8B030D-6E8A-4147-A177-3AD203B41FA5}">
                      <a16:colId xmlns:a16="http://schemas.microsoft.com/office/drawing/2014/main" val="1607339675"/>
                    </a:ext>
                  </a:extLst>
                </a:gridCol>
                <a:gridCol w="329184">
                  <a:extLst>
                    <a:ext uri="{9D8B030D-6E8A-4147-A177-3AD203B41FA5}">
                      <a16:colId xmlns:a16="http://schemas.microsoft.com/office/drawing/2014/main" val="3941696473"/>
                    </a:ext>
                  </a:extLst>
                </a:gridCol>
                <a:gridCol w="329184">
                  <a:extLst>
                    <a:ext uri="{9D8B030D-6E8A-4147-A177-3AD203B41FA5}">
                      <a16:colId xmlns:a16="http://schemas.microsoft.com/office/drawing/2014/main" val="1387179485"/>
                    </a:ext>
                  </a:extLst>
                </a:gridCol>
                <a:gridCol w="329184">
                  <a:extLst>
                    <a:ext uri="{9D8B030D-6E8A-4147-A177-3AD203B41FA5}">
                      <a16:colId xmlns:a16="http://schemas.microsoft.com/office/drawing/2014/main" val="3755755876"/>
                    </a:ext>
                  </a:extLst>
                </a:gridCol>
                <a:gridCol w="370332">
                  <a:extLst>
                    <a:ext uri="{9D8B030D-6E8A-4147-A177-3AD203B41FA5}">
                      <a16:colId xmlns:a16="http://schemas.microsoft.com/office/drawing/2014/main" val="2533393205"/>
                    </a:ext>
                  </a:extLst>
                </a:gridCol>
                <a:gridCol w="370332">
                  <a:extLst>
                    <a:ext uri="{9D8B030D-6E8A-4147-A177-3AD203B41FA5}">
                      <a16:colId xmlns:a16="http://schemas.microsoft.com/office/drawing/2014/main" val="4088778286"/>
                    </a:ext>
                  </a:extLst>
                </a:gridCol>
                <a:gridCol w="329184">
                  <a:extLst>
                    <a:ext uri="{9D8B030D-6E8A-4147-A177-3AD203B41FA5}">
                      <a16:colId xmlns:a16="http://schemas.microsoft.com/office/drawing/2014/main" val="938575313"/>
                    </a:ext>
                  </a:extLst>
                </a:gridCol>
                <a:gridCol w="329184">
                  <a:extLst>
                    <a:ext uri="{9D8B030D-6E8A-4147-A177-3AD203B41FA5}">
                      <a16:colId xmlns:a16="http://schemas.microsoft.com/office/drawing/2014/main" val="816795190"/>
                    </a:ext>
                  </a:extLst>
                </a:gridCol>
                <a:gridCol w="370332">
                  <a:extLst>
                    <a:ext uri="{9D8B030D-6E8A-4147-A177-3AD203B41FA5}">
                      <a16:colId xmlns:a16="http://schemas.microsoft.com/office/drawing/2014/main" val="15968284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23899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STIHL - 2018-04-29 16:00:01 </a:t>
                      </a:r>
                      <a:r>
                        <a:rPr kumimoji="0" lang="fr-FR" sz="1000" b="0" i="0" u="none" strike="noStrike" kern="1200" cap="none" spc="0" normalizeH="0" baseline="0" noProof="0">
                          <a:ln>
                            <a:noFill/>
                          </a:ln>
                          <a:solidFill>
                            <a:prstClr val="black"/>
                          </a:solidFill>
                          <a:effectLst/>
                          <a:uLnTx/>
                          <a:uFillTx/>
                          <a:latin typeface="+mn-lt"/>
                          <a:ea typeface="+mn-ea"/>
                          <a:cs typeface="+mn-cs"/>
                        </a:rPr>
                        <a:t> 
 Bonne nouvelle : la 3ème saison de notre websérie Tous Au Jardin arrive bientôt 🌼
En attendant la fin du tournage, on vous propose de regarder l'épisode de l'année dernière où Pauline nous montre comment embellir une allée.
Attention, ça va tailler 👉 https://loom.ly/YsTGV_I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07327323"/>
                  </a:ext>
                </a:extLst>
              </a:tr>
            </a:tbl>
          </a:graphicData>
        </a:graphic>
      </p:graphicFrame>
      <p:sp>
        <p:nvSpPr>
          <p:cNvPr id="4" name="Text Placeholder 3">
            <a:extLst>
              <a:ext uri="{FF2B5EF4-FFF2-40B4-BE49-F238E27FC236}">
                <a16:creationId xmlns:a16="http://schemas.microsoft.com/office/drawing/2014/main" id="{358633CF-3A46-405A-A17D-39E59A953BEF}"/>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855695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8FE8EA-6A38-4077-B39B-4E82B353A168}"/>
              </a:ext>
            </a:extLst>
          </p:cNvPr>
          <p:cNvSpPr>
            <a:spLocks noGrp="1"/>
          </p:cNvSpPr>
          <p:nvPr>
            <p:ph type="title"/>
          </p:nvPr>
        </p:nvSpPr>
        <p:spPr/>
        <p:txBody>
          <a:bodyPr/>
          <a:lstStyle/>
          <a:p>
            <a:r>
              <a:rPr lang="en-US"/>
              <a:t>Competitor Posts | HG-France - 4 of 16</a:t>
            </a:r>
          </a:p>
        </p:txBody>
      </p:sp>
      <p:graphicFrame>
        <p:nvGraphicFramePr>
          <p:cNvPr id="5" name="Table Placeholder 4">
            <a:extLst>
              <a:ext uri="{FF2B5EF4-FFF2-40B4-BE49-F238E27FC236}">
                <a16:creationId xmlns:a16="http://schemas.microsoft.com/office/drawing/2014/main" id="{1B360C06-C945-4409-90AF-21C72FF5FADA}"/>
              </a:ext>
            </a:extLst>
          </p:cNvPr>
          <p:cNvGraphicFramePr>
            <a:graphicFrameLocks noGrp="1"/>
          </p:cNvGraphicFramePr>
          <p:nvPr>
            <p:ph type="tbl" sz="quarter" idx="13"/>
            <p:extLst>
              <p:ext uri="{D42A27DB-BD31-4B8C-83A1-F6EECF244321}">
                <p14:modId xmlns:p14="http://schemas.microsoft.com/office/powerpoint/2010/main" val="28798588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36353556"/>
                    </a:ext>
                  </a:extLst>
                </a:gridCol>
                <a:gridCol w="370332">
                  <a:extLst>
                    <a:ext uri="{9D8B030D-6E8A-4147-A177-3AD203B41FA5}">
                      <a16:colId xmlns:a16="http://schemas.microsoft.com/office/drawing/2014/main" val="326017370"/>
                    </a:ext>
                  </a:extLst>
                </a:gridCol>
                <a:gridCol w="370332">
                  <a:extLst>
                    <a:ext uri="{9D8B030D-6E8A-4147-A177-3AD203B41FA5}">
                      <a16:colId xmlns:a16="http://schemas.microsoft.com/office/drawing/2014/main" val="4246828929"/>
                    </a:ext>
                  </a:extLst>
                </a:gridCol>
                <a:gridCol w="370332">
                  <a:extLst>
                    <a:ext uri="{9D8B030D-6E8A-4147-A177-3AD203B41FA5}">
                      <a16:colId xmlns:a16="http://schemas.microsoft.com/office/drawing/2014/main" val="368365476"/>
                    </a:ext>
                  </a:extLst>
                </a:gridCol>
                <a:gridCol w="329184">
                  <a:extLst>
                    <a:ext uri="{9D8B030D-6E8A-4147-A177-3AD203B41FA5}">
                      <a16:colId xmlns:a16="http://schemas.microsoft.com/office/drawing/2014/main" val="848221122"/>
                    </a:ext>
                  </a:extLst>
                </a:gridCol>
                <a:gridCol w="329184">
                  <a:extLst>
                    <a:ext uri="{9D8B030D-6E8A-4147-A177-3AD203B41FA5}">
                      <a16:colId xmlns:a16="http://schemas.microsoft.com/office/drawing/2014/main" val="2542127459"/>
                    </a:ext>
                  </a:extLst>
                </a:gridCol>
                <a:gridCol w="329184">
                  <a:extLst>
                    <a:ext uri="{9D8B030D-6E8A-4147-A177-3AD203B41FA5}">
                      <a16:colId xmlns:a16="http://schemas.microsoft.com/office/drawing/2014/main" val="661571855"/>
                    </a:ext>
                  </a:extLst>
                </a:gridCol>
                <a:gridCol w="329184">
                  <a:extLst>
                    <a:ext uri="{9D8B030D-6E8A-4147-A177-3AD203B41FA5}">
                      <a16:colId xmlns:a16="http://schemas.microsoft.com/office/drawing/2014/main" val="833473754"/>
                    </a:ext>
                  </a:extLst>
                </a:gridCol>
                <a:gridCol w="329184">
                  <a:extLst>
                    <a:ext uri="{9D8B030D-6E8A-4147-A177-3AD203B41FA5}">
                      <a16:colId xmlns:a16="http://schemas.microsoft.com/office/drawing/2014/main" val="584551460"/>
                    </a:ext>
                  </a:extLst>
                </a:gridCol>
                <a:gridCol w="329184">
                  <a:extLst>
                    <a:ext uri="{9D8B030D-6E8A-4147-A177-3AD203B41FA5}">
                      <a16:colId xmlns:a16="http://schemas.microsoft.com/office/drawing/2014/main" val="1805302861"/>
                    </a:ext>
                  </a:extLst>
                </a:gridCol>
                <a:gridCol w="329184">
                  <a:extLst>
                    <a:ext uri="{9D8B030D-6E8A-4147-A177-3AD203B41FA5}">
                      <a16:colId xmlns:a16="http://schemas.microsoft.com/office/drawing/2014/main" val="1813359957"/>
                    </a:ext>
                  </a:extLst>
                </a:gridCol>
                <a:gridCol w="329184">
                  <a:extLst>
                    <a:ext uri="{9D8B030D-6E8A-4147-A177-3AD203B41FA5}">
                      <a16:colId xmlns:a16="http://schemas.microsoft.com/office/drawing/2014/main" val="2797414617"/>
                    </a:ext>
                  </a:extLst>
                </a:gridCol>
                <a:gridCol w="329184">
                  <a:extLst>
                    <a:ext uri="{9D8B030D-6E8A-4147-A177-3AD203B41FA5}">
                      <a16:colId xmlns:a16="http://schemas.microsoft.com/office/drawing/2014/main" val="4262163085"/>
                    </a:ext>
                  </a:extLst>
                </a:gridCol>
                <a:gridCol w="370332">
                  <a:extLst>
                    <a:ext uri="{9D8B030D-6E8A-4147-A177-3AD203B41FA5}">
                      <a16:colId xmlns:a16="http://schemas.microsoft.com/office/drawing/2014/main" val="2955615119"/>
                    </a:ext>
                  </a:extLst>
                </a:gridCol>
                <a:gridCol w="370332">
                  <a:extLst>
                    <a:ext uri="{9D8B030D-6E8A-4147-A177-3AD203B41FA5}">
                      <a16:colId xmlns:a16="http://schemas.microsoft.com/office/drawing/2014/main" val="1650123169"/>
                    </a:ext>
                  </a:extLst>
                </a:gridCol>
                <a:gridCol w="329184">
                  <a:extLst>
                    <a:ext uri="{9D8B030D-6E8A-4147-A177-3AD203B41FA5}">
                      <a16:colId xmlns:a16="http://schemas.microsoft.com/office/drawing/2014/main" val="83148000"/>
                    </a:ext>
                  </a:extLst>
                </a:gridCol>
                <a:gridCol w="329184">
                  <a:extLst>
                    <a:ext uri="{9D8B030D-6E8A-4147-A177-3AD203B41FA5}">
                      <a16:colId xmlns:a16="http://schemas.microsoft.com/office/drawing/2014/main" val="1570241285"/>
                    </a:ext>
                  </a:extLst>
                </a:gridCol>
                <a:gridCol w="370332">
                  <a:extLst>
                    <a:ext uri="{9D8B030D-6E8A-4147-A177-3AD203B41FA5}">
                      <a16:colId xmlns:a16="http://schemas.microsoft.com/office/drawing/2014/main" val="37631826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96442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LEROY MERLIN - 2018-04-29 09:37:52 </a:t>
                      </a:r>
                      <a:r>
                        <a:rPr kumimoji="0" lang="fr-FR" sz="1000" b="0" i="0" u="none" strike="noStrike" kern="1200" cap="none" spc="0" normalizeH="0" baseline="0" noProof="0">
                          <a:ln>
                            <a:noFill/>
                          </a:ln>
                          <a:solidFill>
                            <a:prstClr val="black"/>
                          </a:solidFill>
                          <a:effectLst/>
                          <a:uLnTx/>
                          <a:uFillTx/>
                          <a:latin typeface="+mn-lt"/>
                          <a:ea typeface="+mn-ea"/>
                          <a:cs typeface="+mn-cs"/>
                        </a:rPr>
                        <a:t> 
 - A VOS VOTES ! - 
Avec les longs week-ends à venir, on imagine des coins dédiés pour le best-of du jardin : déjeuner ensemble, bronzer dans un solarium, une soirée autour du braséro ou même une sieste dans un igloo... 
Votez pour votre coin préféré en commentaire et retrouvez ce jardin pas comme les autres ➡️ http://lmfr.io/jardin-coins-dedies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70924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botanic® - 2018-04-29 08:00:00 </a:t>
                      </a:r>
                      <a:r>
                        <a:rPr kumimoji="0" lang="fr-FR" sz="1000" b="0" i="0" u="none" strike="noStrike" kern="1200" cap="none" spc="0" normalizeH="0" baseline="0" noProof="0">
                          <a:ln>
                            <a:noFill/>
                          </a:ln>
                          <a:solidFill>
                            <a:prstClr val="black"/>
                          </a:solidFill>
                          <a:effectLst/>
                          <a:uLnTx/>
                          <a:uFillTx/>
                          <a:latin typeface="+mn-lt"/>
                          <a:ea typeface="+mn-ea"/>
                          <a:cs typeface="+mn-cs"/>
                        </a:rPr>
                        <a:t> 
 Un petit espace en pleine ville peut devenir un grand espace nature ! Découvrez la belle inspiration de She Wears pour aménager votre petit balcon ou terrasse réalisée avec des plantes botanic®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14126458"/>
                  </a:ext>
                </a:extLst>
              </a:tr>
            </a:tbl>
          </a:graphicData>
        </a:graphic>
      </p:graphicFrame>
      <p:sp>
        <p:nvSpPr>
          <p:cNvPr id="4" name="Text Placeholder 3">
            <a:extLst>
              <a:ext uri="{FF2B5EF4-FFF2-40B4-BE49-F238E27FC236}">
                <a16:creationId xmlns:a16="http://schemas.microsoft.com/office/drawing/2014/main" id="{FCE6B3DF-EA4B-46F7-AAAE-A4137AACA1ED}"/>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34070802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2AB66-AE77-4090-8BD8-10AD3CBC84C7}"/>
              </a:ext>
            </a:extLst>
          </p:cNvPr>
          <p:cNvSpPr>
            <a:spLocks noGrp="1"/>
          </p:cNvSpPr>
          <p:nvPr>
            <p:ph type="title"/>
          </p:nvPr>
        </p:nvSpPr>
        <p:spPr/>
        <p:txBody>
          <a:bodyPr/>
          <a:lstStyle/>
          <a:p>
            <a:r>
              <a:rPr lang="en-US"/>
              <a:t>Competitor Posts | HG-France - 5 of 16</a:t>
            </a:r>
          </a:p>
        </p:txBody>
      </p:sp>
      <p:graphicFrame>
        <p:nvGraphicFramePr>
          <p:cNvPr id="5" name="Table Placeholder 4">
            <a:extLst>
              <a:ext uri="{FF2B5EF4-FFF2-40B4-BE49-F238E27FC236}">
                <a16:creationId xmlns:a16="http://schemas.microsoft.com/office/drawing/2014/main" id="{8872396A-D61F-4215-92F2-2E077C1CD6B9}"/>
              </a:ext>
            </a:extLst>
          </p:cNvPr>
          <p:cNvGraphicFramePr>
            <a:graphicFrameLocks noGrp="1"/>
          </p:cNvGraphicFramePr>
          <p:nvPr>
            <p:ph type="tbl" sz="quarter" idx="13"/>
            <p:extLst>
              <p:ext uri="{D42A27DB-BD31-4B8C-83A1-F6EECF244321}">
                <p14:modId xmlns:p14="http://schemas.microsoft.com/office/powerpoint/2010/main" val="12068521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585586674"/>
                    </a:ext>
                  </a:extLst>
                </a:gridCol>
                <a:gridCol w="370332">
                  <a:extLst>
                    <a:ext uri="{9D8B030D-6E8A-4147-A177-3AD203B41FA5}">
                      <a16:colId xmlns:a16="http://schemas.microsoft.com/office/drawing/2014/main" val="886887864"/>
                    </a:ext>
                  </a:extLst>
                </a:gridCol>
                <a:gridCol w="370332">
                  <a:extLst>
                    <a:ext uri="{9D8B030D-6E8A-4147-A177-3AD203B41FA5}">
                      <a16:colId xmlns:a16="http://schemas.microsoft.com/office/drawing/2014/main" val="882620795"/>
                    </a:ext>
                  </a:extLst>
                </a:gridCol>
                <a:gridCol w="370332">
                  <a:extLst>
                    <a:ext uri="{9D8B030D-6E8A-4147-A177-3AD203B41FA5}">
                      <a16:colId xmlns:a16="http://schemas.microsoft.com/office/drawing/2014/main" val="1493947153"/>
                    </a:ext>
                  </a:extLst>
                </a:gridCol>
                <a:gridCol w="329184">
                  <a:extLst>
                    <a:ext uri="{9D8B030D-6E8A-4147-A177-3AD203B41FA5}">
                      <a16:colId xmlns:a16="http://schemas.microsoft.com/office/drawing/2014/main" val="3346009890"/>
                    </a:ext>
                  </a:extLst>
                </a:gridCol>
                <a:gridCol w="329184">
                  <a:extLst>
                    <a:ext uri="{9D8B030D-6E8A-4147-A177-3AD203B41FA5}">
                      <a16:colId xmlns:a16="http://schemas.microsoft.com/office/drawing/2014/main" val="459534400"/>
                    </a:ext>
                  </a:extLst>
                </a:gridCol>
                <a:gridCol w="329184">
                  <a:extLst>
                    <a:ext uri="{9D8B030D-6E8A-4147-A177-3AD203B41FA5}">
                      <a16:colId xmlns:a16="http://schemas.microsoft.com/office/drawing/2014/main" val="3722740894"/>
                    </a:ext>
                  </a:extLst>
                </a:gridCol>
                <a:gridCol w="329184">
                  <a:extLst>
                    <a:ext uri="{9D8B030D-6E8A-4147-A177-3AD203B41FA5}">
                      <a16:colId xmlns:a16="http://schemas.microsoft.com/office/drawing/2014/main" val="674785829"/>
                    </a:ext>
                  </a:extLst>
                </a:gridCol>
                <a:gridCol w="329184">
                  <a:extLst>
                    <a:ext uri="{9D8B030D-6E8A-4147-A177-3AD203B41FA5}">
                      <a16:colId xmlns:a16="http://schemas.microsoft.com/office/drawing/2014/main" val="1204807510"/>
                    </a:ext>
                  </a:extLst>
                </a:gridCol>
                <a:gridCol w="329184">
                  <a:extLst>
                    <a:ext uri="{9D8B030D-6E8A-4147-A177-3AD203B41FA5}">
                      <a16:colId xmlns:a16="http://schemas.microsoft.com/office/drawing/2014/main" val="2666212146"/>
                    </a:ext>
                  </a:extLst>
                </a:gridCol>
                <a:gridCol w="329184">
                  <a:extLst>
                    <a:ext uri="{9D8B030D-6E8A-4147-A177-3AD203B41FA5}">
                      <a16:colId xmlns:a16="http://schemas.microsoft.com/office/drawing/2014/main" val="231270119"/>
                    </a:ext>
                  </a:extLst>
                </a:gridCol>
                <a:gridCol w="329184">
                  <a:extLst>
                    <a:ext uri="{9D8B030D-6E8A-4147-A177-3AD203B41FA5}">
                      <a16:colId xmlns:a16="http://schemas.microsoft.com/office/drawing/2014/main" val="610776398"/>
                    </a:ext>
                  </a:extLst>
                </a:gridCol>
                <a:gridCol w="329184">
                  <a:extLst>
                    <a:ext uri="{9D8B030D-6E8A-4147-A177-3AD203B41FA5}">
                      <a16:colId xmlns:a16="http://schemas.microsoft.com/office/drawing/2014/main" val="3120357825"/>
                    </a:ext>
                  </a:extLst>
                </a:gridCol>
                <a:gridCol w="370332">
                  <a:extLst>
                    <a:ext uri="{9D8B030D-6E8A-4147-A177-3AD203B41FA5}">
                      <a16:colId xmlns:a16="http://schemas.microsoft.com/office/drawing/2014/main" val="1799096028"/>
                    </a:ext>
                  </a:extLst>
                </a:gridCol>
                <a:gridCol w="370332">
                  <a:extLst>
                    <a:ext uri="{9D8B030D-6E8A-4147-A177-3AD203B41FA5}">
                      <a16:colId xmlns:a16="http://schemas.microsoft.com/office/drawing/2014/main" val="329997547"/>
                    </a:ext>
                  </a:extLst>
                </a:gridCol>
                <a:gridCol w="329184">
                  <a:extLst>
                    <a:ext uri="{9D8B030D-6E8A-4147-A177-3AD203B41FA5}">
                      <a16:colId xmlns:a16="http://schemas.microsoft.com/office/drawing/2014/main" val="1938823249"/>
                    </a:ext>
                  </a:extLst>
                </a:gridCol>
                <a:gridCol w="329184">
                  <a:extLst>
                    <a:ext uri="{9D8B030D-6E8A-4147-A177-3AD203B41FA5}">
                      <a16:colId xmlns:a16="http://schemas.microsoft.com/office/drawing/2014/main" val="2867245266"/>
                    </a:ext>
                  </a:extLst>
                </a:gridCol>
                <a:gridCol w="370332">
                  <a:extLst>
                    <a:ext uri="{9D8B030D-6E8A-4147-A177-3AD203B41FA5}">
                      <a16:colId xmlns:a16="http://schemas.microsoft.com/office/drawing/2014/main" val="29153633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67037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LEROY MERLIN - 2018-04-28 19:23:55 </a:t>
                      </a:r>
                      <a:r>
                        <a:rPr kumimoji="0" lang="fr-FR" sz="1000" b="0" i="0" u="none" strike="noStrike" kern="1200" cap="none" spc="0" normalizeH="0" baseline="0" noProof="0">
                          <a:ln>
                            <a:noFill/>
                          </a:ln>
                          <a:solidFill>
                            <a:prstClr val="black"/>
                          </a:solidFill>
                          <a:effectLst/>
                          <a:uLnTx/>
                          <a:uFillTx/>
                          <a:latin typeface="+mn-lt"/>
                          <a:ea typeface="+mn-ea"/>
                          <a:cs typeface="+mn-cs"/>
                        </a:rPr>
                        <a:t> 
 - #12Jours1Maison - 
Ateliers, DIY et décoration : le programme était chargé pour notre deuxième jour à Foire de Paris ! 
Retrouvez le récapitulatif de ce samedi en vidéo et n'oubliez pas de tenter votre chance à notre grand concours ➡️ http://bit.ly/2HYlfjS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362393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Castorama - 2018-04-28 19:08:10 </a:t>
                      </a:r>
                      <a:r>
                        <a:rPr kumimoji="0" lang="fr-FR" sz="1000" b="0" i="0" u="none" strike="noStrike" kern="1200" cap="none" spc="0" normalizeH="0" baseline="0" noProof="0">
                          <a:ln>
                            <a:noFill/>
                          </a:ln>
                          <a:solidFill>
                            <a:prstClr val="black"/>
                          </a:solidFill>
                          <a:effectLst/>
                          <a:uLnTx/>
                          <a:uFillTx/>
                          <a:latin typeface="+mn-lt"/>
                          <a:ea typeface="+mn-ea"/>
                          <a:cs typeface="+mn-cs"/>
                        </a:rPr>
                        <a:t> 
 La salle de bains est un endroit de la maison très très vivant ! Parfois trop ! D’après vous, quel pourcentage de parents se disputent avec leurs enfants au sujet de la salle de bains ? ☺️  &gt; bit.ly/2tTMu9q</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89044640"/>
                  </a:ext>
                </a:extLst>
              </a:tr>
            </a:tbl>
          </a:graphicData>
        </a:graphic>
      </p:graphicFrame>
      <p:sp>
        <p:nvSpPr>
          <p:cNvPr id="4" name="Text Placeholder 3">
            <a:extLst>
              <a:ext uri="{FF2B5EF4-FFF2-40B4-BE49-F238E27FC236}">
                <a16:creationId xmlns:a16="http://schemas.microsoft.com/office/drawing/2014/main" id="{4B1460EB-D86C-486C-92BB-1B30B503F5E4}"/>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82776089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50920-2EE9-458F-9629-933F2057C0E1}"/>
              </a:ext>
            </a:extLst>
          </p:cNvPr>
          <p:cNvSpPr>
            <a:spLocks noGrp="1"/>
          </p:cNvSpPr>
          <p:nvPr>
            <p:ph type="title"/>
          </p:nvPr>
        </p:nvSpPr>
        <p:spPr/>
        <p:txBody>
          <a:bodyPr/>
          <a:lstStyle/>
          <a:p>
            <a:r>
              <a:rPr lang="en-US"/>
              <a:t>Competitor Posts | HG-France - 6 of 16</a:t>
            </a:r>
          </a:p>
        </p:txBody>
      </p:sp>
      <p:graphicFrame>
        <p:nvGraphicFramePr>
          <p:cNvPr id="5" name="Table Placeholder 4">
            <a:extLst>
              <a:ext uri="{FF2B5EF4-FFF2-40B4-BE49-F238E27FC236}">
                <a16:creationId xmlns:a16="http://schemas.microsoft.com/office/drawing/2014/main" id="{361EA2FC-93A8-470C-B2A7-17D8E2F5027B}"/>
              </a:ext>
            </a:extLst>
          </p:cNvPr>
          <p:cNvGraphicFramePr>
            <a:graphicFrameLocks noGrp="1"/>
          </p:cNvGraphicFramePr>
          <p:nvPr>
            <p:ph type="tbl" sz="quarter" idx="13"/>
            <p:extLst>
              <p:ext uri="{D42A27DB-BD31-4B8C-83A1-F6EECF244321}">
                <p14:modId xmlns:p14="http://schemas.microsoft.com/office/powerpoint/2010/main" val="2117288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404841179"/>
                    </a:ext>
                  </a:extLst>
                </a:gridCol>
                <a:gridCol w="370332">
                  <a:extLst>
                    <a:ext uri="{9D8B030D-6E8A-4147-A177-3AD203B41FA5}">
                      <a16:colId xmlns:a16="http://schemas.microsoft.com/office/drawing/2014/main" val="653124507"/>
                    </a:ext>
                  </a:extLst>
                </a:gridCol>
                <a:gridCol w="370332">
                  <a:extLst>
                    <a:ext uri="{9D8B030D-6E8A-4147-A177-3AD203B41FA5}">
                      <a16:colId xmlns:a16="http://schemas.microsoft.com/office/drawing/2014/main" val="3514603559"/>
                    </a:ext>
                  </a:extLst>
                </a:gridCol>
                <a:gridCol w="370332">
                  <a:extLst>
                    <a:ext uri="{9D8B030D-6E8A-4147-A177-3AD203B41FA5}">
                      <a16:colId xmlns:a16="http://schemas.microsoft.com/office/drawing/2014/main" val="3595895532"/>
                    </a:ext>
                  </a:extLst>
                </a:gridCol>
                <a:gridCol w="329184">
                  <a:extLst>
                    <a:ext uri="{9D8B030D-6E8A-4147-A177-3AD203B41FA5}">
                      <a16:colId xmlns:a16="http://schemas.microsoft.com/office/drawing/2014/main" val="1645909474"/>
                    </a:ext>
                  </a:extLst>
                </a:gridCol>
                <a:gridCol w="329184">
                  <a:extLst>
                    <a:ext uri="{9D8B030D-6E8A-4147-A177-3AD203B41FA5}">
                      <a16:colId xmlns:a16="http://schemas.microsoft.com/office/drawing/2014/main" val="4222298958"/>
                    </a:ext>
                  </a:extLst>
                </a:gridCol>
                <a:gridCol w="329184">
                  <a:extLst>
                    <a:ext uri="{9D8B030D-6E8A-4147-A177-3AD203B41FA5}">
                      <a16:colId xmlns:a16="http://schemas.microsoft.com/office/drawing/2014/main" val="1999194076"/>
                    </a:ext>
                  </a:extLst>
                </a:gridCol>
                <a:gridCol w="329184">
                  <a:extLst>
                    <a:ext uri="{9D8B030D-6E8A-4147-A177-3AD203B41FA5}">
                      <a16:colId xmlns:a16="http://schemas.microsoft.com/office/drawing/2014/main" val="1238112304"/>
                    </a:ext>
                  </a:extLst>
                </a:gridCol>
                <a:gridCol w="329184">
                  <a:extLst>
                    <a:ext uri="{9D8B030D-6E8A-4147-A177-3AD203B41FA5}">
                      <a16:colId xmlns:a16="http://schemas.microsoft.com/office/drawing/2014/main" val="3686500569"/>
                    </a:ext>
                  </a:extLst>
                </a:gridCol>
                <a:gridCol w="329184">
                  <a:extLst>
                    <a:ext uri="{9D8B030D-6E8A-4147-A177-3AD203B41FA5}">
                      <a16:colId xmlns:a16="http://schemas.microsoft.com/office/drawing/2014/main" val="1212474328"/>
                    </a:ext>
                  </a:extLst>
                </a:gridCol>
                <a:gridCol w="329184">
                  <a:extLst>
                    <a:ext uri="{9D8B030D-6E8A-4147-A177-3AD203B41FA5}">
                      <a16:colId xmlns:a16="http://schemas.microsoft.com/office/drawing/2014/main" val="3835858700"/>
                    </a:ext>
                  </a:extLst>
                </a:gridCol>
                <a:gridCol w="329184">
                  <a:extLst>
                    <a:ext uri="{9D8B030D-6E8A-4147-A177-3AD203B41FA5}">
                      <a16:colId xmlns:a16="http://schemas.microsoft.com/office/drawing/2014/main" val="3359895661"/>
                    </a:ext>
                  </a:extLst>
                </a:gridCol>
                <a:gridCol w="329184">
                  <a:extLst>
                    <a:ext uri="{9D8B030D-6E8A-4147-A177-3AD203B41FA5}">
                      <a16:colId xmlns:a16="http://schemas.microsoft.com/office/drawing/2014/main" val="784992757"/>
                    </a:ext>
                  </a:extLst>
                </a:gridCol>
                <a:gridCol w="370332">
                  <a:extLst>
                    <a:ext uri="{9D8B030D-6E8A-4147-A177-3AD203B41FA5}">
                      <a16:colId xmlns:a16="http://schemas.microsoft.com/office/drawing/2014/main" val="1156335852"/>
                    </a:ext>
                  </a:extLst>
                </a:gridCol>
                <a:gridCol w="370332">
                  <a:extLst>
                    <a:ext uri="{9D8B030D-6E8A-4147-A177-3AD203B41FA5}">
                      <a16:colId xmlns:a16="http://schemas.microsoft.com/office/drawing/2014/main" val="2087704577"/>
                    </a:ext>
                  </a:extLst>
                </a:gridCol>
                <a:gridCol w="329184">
                  <a:extLst>
                    <a:ext uri="{9D8B030D-6E8A-4147-A177-3AD203B41FA5}">
                      <a16:colId xmlns:a16="http://schemas.microsoft.com/office/drawing/2014/main" val="2810431492"/>
                    </a:ext>
                  </a:extLst>
                </a:gridCol>
                <a:gridCol w="329184">
                  <a:extLst>
                    <a:ext uri="{9D8B030D-6E8A-4147-A177-3AD203B41FA5}">
                      <a16:colId xmlns:a16="http://schemas.microsoft.com/office/drawing/2014/main" val="2117146361"/>
                    </a:ext>
                  </a:extLst>
                </a:gridCol>
                <a:gridCol w="370332">
                  <a:extLst>
                    <a:ext uri="{9D8B030D-6E8A-4147-A177-3AD203B41FA5}">
                      <a16:colId xmlns:a16="http://schemas.microsoft.com/office/drawing/2014/main" val="16358392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53430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LEROY MERLIN - 2018-04-28 15:46:17 </a:t>
                      </a:r>
                      <a:r>
                        <a:rPr kumimoji="0" lang="fr-FR" sz="1000" b="0" i="0" u="none" strike="noStrike" kern="1200" cap="none" spc="0" normalizeH="0" baseline="0" noProof="0">
                          <a:ln>
                            <a:noFill/>
                          </a:ln>
                          <a:solidFill>
                            <a:prstClr val="black"/>
                          </a:solidFill>
                          <a:effectLst/>
                          <a:uLnTx/>
                          <a:uFillTx/>
                          <a:latin typeface="+mn-lt"/>
                          <a:ea typeface="+mn-ea"/>
                          <a:cs typeface="+mn-cs"/>
                        </a:rPr>
                        <a:t> 
 - MAKE IT ! -
Envie de donner une touche DIY à votre salle de bains ? Avec des palettes, réalisez un meuble de vasque aux multiples rangements ! Retrouvez le tutoriel complet ➡️ http://lmfr.io/make-it-meuble-vasque-palettes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036465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Castorama - 2018-04-27 19:41:16 </a:t>
                      </a:r>
                      <a:r>
                        <a:rPr kumimoji="0" lang="fr-FR" sz="1000" b="0" i="0" u="none" strike="noStrike" kern="1200" cap="none" spc="0" normalizeH="0" baseline="0" noProof="0">
                          <a:ln>
                            <a:noFill/>
                          </a:ln>
                          <a:solidFill>
                            <a:prstClr val="black"/>
                          </a:solidFill>
                          <a:effectLst/>
                          <a:uLnTx/>
                          <a:uFillTx/>
                          <a:latin typeface="+mn-lt"/>
                          <a:ea typeface="+mn-ea"/>
                          <a:cs typeface="+mn-cs"/>
                        </a:rPr>
                        <a:t> 
 Vous avez été nombreux à être créatifs la #TeamBrico ! C’est génial !
Voici nos 4 finalistes ! Votre mission (si vous l’acceptez), est de choisir la création qui vous plait le plus !  🙌Et pour pimenter le jeu, nous offrons à 4 d’entre vous des cartes cadeaux d’une valeur de 400 € ! 😉 Pour voter, rendez-vous directement sur le site ! &gt; bit.ly/2Kf5ByV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88679361"/>
                  </a:ext>
                </a:extLst>
              </a:tr>
            </a:tbl>
          </a:graphicData>
        </a:graphic>
      </p:graphicFrame>
      <p:sp>
        <p:nvSpPr>
          <p:cNvPr id="4" name="Text Placeholder 3">
            <a:extLst>
              <a:ext uri="{FF2B5EF4-FFF2-40B4-BE49-F238E27FC236}">
                <a16:creationId xmlns:a16="http://schemas.microsoft.com/office/drawing/2014/main" id="{13341D35-1A3F-4223-A763-D7FFE8E6C80C}"/>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93397950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A24B90-8BE9-4E76-A5E7-6B22E9AF3304}"/>
              </a:ext>
            </a:extLst>
          </p:cNvPr>
          <p:cNvSpPr>
            <a:spLocks noGrp="1"/>
          </p:cNvSpPr>
          <p:nvPr>
            <p:ph type="title"/>
          </p:nvPr>
        </p:nvSpPr>
        <p:spPr/>
        <p:txBody>
          <a:bodyPr/>
          <a:lstStyle/>
          <a:p>
            <a:r>
              <a:rPr lang="en-US"/>
              <a:t>Competitor Posts | HG-France - 7 of 16</a:t>
            </a:r>
          </a:p>
        </p:txBody>
      </p:sp>
      <p:graphicFrame>
        <p:nvGraphicFramePr>
          <p:cNvPr id="5" name="Table Placeholder 4">
            <a:extLst>
              <a:ext uri="{FF2B5EF4-FFF2-40B4-BE49-F238E27FC236}">
                <a16:creationId xmlns:a16="http://schemas.microsoft.com/office/drawing/2014/main" id="{6DEC2F47-C3EF-47F1-AD67-F54392E7149F}"/>
              </a:ext>
            </a:extLst>
          </p:cNvPr>
          <p:cNvGraphicFramePr>
            <a:graphicFrameLocks noGrp="1"/>
          </p:cNvGraphicFramePr>
          <p:nvPr>
            <p:ph type="tbl" sz="quarter" idx="13"/>
            <p:extLst>
              <p:ext uri="{D42A27DB-BD31-4B8C-83A1-F6EECF244321}">
                <p14:modId xmlns:p14="http://schemas.microsoft.com/office/powerpoint/2010/main" val="10823124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405582776"/>
                    </a:ext>
                  </a:extLst>
                </a:gridCol>
                <a:gridCol w="370332">
                  <a:extLst>
                    <a:ext uri="{9D8B030D-6E8A-4147-A177-3AD203B41FA5}">
                      <a16:colId xmlns:a16="http://schemas.microsoft.com/office/drawing/2014/main" val="1537279960"/>
                    </a:ext>
                  </a:extLst>
                </a:gridCol>
                <a:gridCol w="370332">
                  <a:extLst>
                    <a:ext uri="{9D8B030D-6E8A-4147-A177-3AD203B41FA5}">
                      <a16:colId xmlns:a16="http://schemas.microsoft.com/office/drawing/2014/main" val="4138783567"/>
                    </a:ext>
                  </a:extLst>
                </a:gridCol>
                <a:gridCol w="370332">
                  <a:extLst>
                    <a:ext uri="{9D8B030D-6E8A-4147-A177-3AD203B41FA5}">
                      <a16:colId xmlns:a16="http://schemas.microsoft.com/office/drawing/2014/main" val="366020147"/>
                    </a:ext>
                  </a:extLst>
                </a:gridCol>
                <a:gridCol w="329184">
                  <a:extLst>
                    <a:ext uri="{9D8B030D-6E8A-4147-A177-3AD203B41FA5}">
                      <a16:colId xmlns:a16="http://schemas.microsoft.com/office/drawing/2014/main" val="1425813579"/>
                    </a:ext>
                  </a:extLst>
                </a:gridCol>
                <a:gridCol w="329184">
                  <a:extLst>
                    <a:ext uri="{9D8B030D-6E8A-4147-A177-3AD203B41FA5}">
                      <a16:colId xmlns:a16="http://schemas.microsoft.com/office/drawing/2014/main" val="1637314580"/>
                    </a:ext>
                  </a:extLst>
                </a:gridCol>
                <a:gridCol w="329184">
                  <a:extLst>
                    <a:ext uri="{9D8B030D-6E8A-4147-A177-3AD203B41FA5}">
                      <a16:colId xmlns:a16="http://schemas.microsoft.com/office/drawing/2014/main" val="544415770"/>
                    </a:ext>
                  </a:extLst>
                </a:gridCol>
                <a:gridCol w="329184">
                  <a:extLst>
                    <a:ext uri="{9D8B030D-6E8A-4147-A177-3AD203B41FA5}">
                      <a16:colId xmlns:a16="http://schemas.microsoft.com/office/drawing/2014/main" val="1930383399"/>
                    </a:ext>
                  </a:extLst>
                </a:gridCol>
                <a:gridCol w="329184">
                  <a:extLst>
                    <a:ext uri="{9D8B030D-6E8A-4147-A177-3AD203B41FA5}">
                      <a16:colId xmlns:a16="http://schemas.microsoft.com/office/drawing/2014/main" val="50118506"/>
                    </a:ext>
                  </a:extLst>
                </a:gridCol>
                <a:gridCol w="329184">
                  <a:extLst>
                    <a:ext uri="{9D8B030D-6E8A-4147-A177-3AD203B41FA5}">
                      <a16:colId xmlns:a16="http://schemas.microsoft.com/office/drawing/2014/main" val="452251831"/>
                    </a:ext>
                  </a:extLst>
                </a:gridCol>
                <a:gridCol w="329184">
                  <a:extLst>
                    <a:ext uri="{9D8B030D-6E8A-4147-A177-3AD203B41FA5}">
                      <a16:colId xmlns:a16="http://schemas.microsoft.com/office/drawing/2014/main" val="2049938137"/>
                    </a:ext>
                  </a:extLst>
                </a:gridCol>
                <a:gridCol w="329184">
                  <a:extLst>
                    <a:ext uri="{9D8B030D-6E8A-4147-A177-3AD203B41FA5}">
                      <a16:colId xmlns:a16="http://schemas.microsoft.com/office/drawing/2014/main" val="3642823823"/>
                    </a:ext>
                  </a:extLst>
                </a:gridCol>
                <a:gridCol w="329184">
                  <a:extLst>
                    <a:ext uri="{9D8B030D-6E8A-4147-A177-3AD203B41FA5}">
                      <a16:colId xmlns:a16="http://schemas.microsoft.com/office/drawing/2014/main" val="2491011471"/>
                    </a:ext>
                  </a:extLst>
                </a:gridCol>
                <a:gridCol w="370332">
                  <a:extLst>
                    <a:ext uri="{9D8B030D-6E8A-4147-A177-3AD203B41FA5}">
                      <a16:colId xmlns:a16="http://schemas.microsoft.com/office/drawing/2014/main" val="2323093360"/>
                    </a:ext>
                  </a:extLst>
                </a:gridCol>
                <a:gridCol w="370332">
                  <a:extLst>
                    <a:ext uri="{9D8B030D-6E8A-4147-A177-3AD203B41FA5}">
                      <a16:colId xmlns:a16="http://schemas.microsoft.com/office/drawing/2014/main" val="1397563007"/>
                    </a:ext>
                  </a:extLst>
                </a:gridCol>
                <a:gridCol w="329184">
                  <a:extLst>
                    <a:ext uri="{9D8B030D-6E8A-4147-A177-3AD203B41FA5}">
                      <a16:colId xmlns:a16="http://schemas.microsoft.com/office/drawing/2014/main" val="3202400502"/>
                    </a:ext>
                  </a:extLst>
                </a:gridCol>
                <a:gridCol w="329184">
                  <a:extLst>
                    <a:ext uri="{9D8B030D-6E8A-4147-A177-3AD203B41FA5}">
                      <a16:colId xmlns:a16="http://schemas.microsoft.com/office/drawing/2014/main" val="58633618"/>
                    </a:ext>
                  </a:extLst>
                </a:gridCol>
                <a:gridCol w="370332">
                  <a:extLst>
                    <a:ext uri="{9D8B030D-6E8A-4147-A177-3AD203B41FA5}">
                      <a16:colId xmlns:a16="http://schemas.microsoft.com/office/drawing/2014/main" val="37720623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84653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LEROY MERLIN - 2018-04-27 19:05:11 </a:t>
                      </a:r>
                      <a:r>
                        <a:rPr kumimoji="0" lang="fr-FR" sz="1000" b="0" i="0" u="none" strike="noStrike" kern="1200" cap="none" spc="0" normalizeH="0" baseline="0" noProof="0">
                          <a:ln>
                            <a:noFill/>
                          </a:ln>
                          <a:solidFill>
                            <a:prstClr val="black"/>
                          </a:solidFill>
                          <a:effectLst/>
                          <a:uLnTx/>
                          <a:uFillTx/>
                          <a:latin typeface="+mn-lt"/>
                          <a:ea typeface="+mn-ea"/>
                          <a:cs typeface="+mn-cs"/>
                        </a:rPr>
                        <a:t> 
 - #12Jours1Maison - 
Et c'est parti ! Avec l'ouverture de Foire de Paris, nous avons lancé notre défi de réaménager une maison en 12 jours : retrouvez cette première journée en vidéo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905275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Mr.Bricolage - 2018-04-27 18:04:25 </a:t>
                      </a:r>
                      <a:r>
                        <a:rPr kumimoji="0" lang="fr-FR" sz="1000" b="0" i="0" u="none" strike="noStrike" kern="1200" cap="none" spc="0" normalizeH="0" baseline="0" noProof="0">
                          <a:ln>
                            <a:noFill/>
                          </a:ln>
                          <a:solidFill>
                            <a:prstClr val="black"/>
                          </a:solidFill>
                          <a:effectLst/>
                          <a:uLnTx/>
                          <a:uFillTx/>
                          <a:latin typeface="+mn-lt"/>
                          <a:ea typeface="+mn-ea"/>
                          <a:cs typeface="+mn-cs"/>
                        </a:rPr>
                        <a:t> 
 #FrenchDaysMrBricolage 
🌤️ 🇫🇷 C'est partiiii plein de produits à prix super "fresh" vous attendent sur www.mr-bricolage.fr... On dit ça on dit rien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67935264"/>
                  </a:ext>
                </a:extLst>
              </a:tr>
            </a:tbl>
          </a:graphicData>
        </a:graphic>
      </p:graphicFrame>
      <p:sp>
        <p:nvSpPr>
          <p:cNvPr id="4" name="Text Placeholder 3">
            <a:extLst>
              <a:ext uri="{FF2B5EF4-FFF2-40B4-BE49-F238E27FC236}">
                <a16:creationId xmlns:a16="http://schemas.microsoft.com/office/drawing/2014/main" id="{20029478-93EB-4D5B-AFBB-9B93FE201060}"/>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1509503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43C3E-961E-430A-9B10-0A5E101CDABB}"/>
              </a:ext>
            </a:extLst>
          </p:cNvPr>
          <p:cNvSpPr>
            <a:spLocks noGrp="1"/>
          </p:cNvSpPr>
          <p:nvPr>
            <p:ph type="title"/>
          </p:nvPr>
        </p:nvSpPr>
        <p:spPr/>
        <p:txBody>
          <a:bodyPr/>
          <a:lstStyle/>
          <a:p>
            <a:r>
              <a:rPr lang="en-US"/>
              <a:t>Competitor Posts | HG-France - 8 of 16</a:t>
            </a:r>
          </a:p>
        </p:txBody>
      </p:sp>
      <p:graphicFrame>
        <p:nvGraphicFramePr>
          <p:cNvPr id="5" name="Table Placeholder 4">
            <a:extLst>
              <a:ext uri="{FF2B5EF4-FFF2-40B4-BE49-F238E27FC236}">
                <a16:creationId xmlns:a16="http://schemas.microsoft.com/office/drawing/2014/main" id="{590F1BC7-5406-4963-AC61-4A2D4362CD74}"/>
              </a:ext>
            </a:extLst>
          </p:cNvPr>
          <p:cNvGraphicFramePr>
            <a:graphicFrameLocks noGrp="1"/>
          </p:cNvGraphicFramePr>
          <p:nvPr>
            <p:ph type="tbl" sz="quarter" idx="13"/>
            <p:extLst>
              <p:ext uri="{D42A27DB-BD31-4B8C-83A1-F6EECF244321}">
                <p14:modId xmlns:p14="http://schemas.microsoft.com/office/powerpoint/2010/main" val="4774237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22177694"/>
                    </a:ext>
                  </a:extLst>
                </a:gridCol>
                <a:gridCol w="370332">
                  <a:extLst>
                    <a:ext uri="{9D8B030D-6E8A-4147-A177-3AD203B41FA5}">
                      <a16:colId xmlns:a16="http://schemas.microsoft.com/office/drawing/2014/main" val="681264315"/>
                    </a:ext>
                  </a:extLst>
                </a:gridCol>
                <a:gridCol w="370332">
                  <a:extLst>
                    <a:ext uri="{9D8B030D-6E8A-4147-A177-3AD203B41FA5}">
                      <a16:colId xmlns:a16="http://schemas.microsoft.com/office/drawing/2014/main" val="1490628024"/>
                    </a:ext>
                  </a:extLst>
                </a:gridCol>
                <a:gridCol w="370332">
                  <a:extLst>
                    <a:ext uri="{9D8B030D-6E8A-4147-A177-3AD203B41FA5}">
                      <a16:colId xmlns:a16="http://schemas.microsoft.com/office/drawing/2014/main" val="579016592"/>
                    </a:ext>
                  </a:extLst>
                </a:gridCol>
                <a:gridCol w="329184">
                  <a:extLst>
                    <a:ext uri="{9D8B030D-6E8A-4147-A177-3AD203B41FA5}">
                      <a16:colId xmlns:a16="http://schemas.microsoft.com/office/drawing/2014/main" val="3957964916"/>
                    </a:ext>
                  </a:extLst>
                </a:gridCol>
                <a:gridCol w="329184">
                  <a:extLst>
                    <a:ext uri="{9D8B030D-6E8A-4147-A177-3AD203B41FA5}">
                      <a16:colId xmlns:a16="http://schemas.microsoft.com/office/drawing/2014/main" val="2775033724"/>
                    </a:ext>
                  </a:extLst>
                </a:gridCol>
                <a:gridCol w="329184">
                  <a:extLst>
                    <a:ext uri="{9D8B030D-6E8A-4147-A177-3AD203B41FA5}">
                      <a16:colId xmlns:a16="http://schemas.microsoft.com/office/drawing/2014/main" val="751448402"/>
                    </a:ext>
                  </a:extLst>
                </a:gridCol>
                <a:gridCol w="329184">
                  <a:extLst>
                    <a:ext uri="{9D8B030D-6E8A-4147-A177-3AD203B41FA5}">
                      <a16:colId xmlns:a16="http://schemas.microsoft.com/office/drawing/2014/main" val="4140594744"/>
                    </a:ext>
                  </a:extLst>
                </a:gridCol>
                <a:gridCol w="329184">
                  <a:extLst>
                    <a:ext uri="{9D8B030D-6E8A-4147-A177-3AD203B41FA5}">
                      <a16:colId xmlns:a16="http://schemas.microsoft.com/office/drawing/2014/main" val="2827265077"/>
                    </a:ext>
                  </a:extLst>
                </a:gridCol>
                <a:gridCol w="329184">
                  <a:extLst>
                    <a:ext uri="{9D8B030D-6E8A-4147-A177-3AD203B41FA5}">
                      <a16:colId xmlns:a16="http://schemas.microsoft.com/office/drawing/2014/main" val="3985641980"/>
                    </a:ext>
                  </a:extLst>
                </a:gridCol>
                <a:gridCol w="329184">
                  <a:extLst>
                    <a:ext uri="{9D8B030D-6E8A-4147-A177-3AD203B41FA5}">
                      <a16:colId xmlns:a16="http://schemas.microsoft.com/office/drawing/2014/main" val="3013633114"/>
                    </a:ext>
                  </a:extLst>
                </a:gridCol>
                <a:gridCol w="329184">
                  <a:extLst>
                    <a:ext uri="{9D8B030D-6E8A-4147-A177-3AD203B41FA5}">
                      <a16:colId xmlns:a16="http://schemas.microsoft.com/office/drawing/2014/main" val="3197925089"/>
                    </a:ext>
                  </a:extLst>
                </a:gridCol>
                <a:gridCol w="329184">
                  <a:extLst>
                    <a:ext uri="{9D8B030D-6E8A-4147-A177-3AD203B41FA5}">
                      <a16:colId xmlns:a16="http://schemas.microsoft.com/office/drawing/2014/main" val="112792286"/>
                    </a:ext>
                  </a:extLst>
                </a:gridCol>
                <a:gridCol w="370332">
                  <a:extLst>
                    <a:ext uri="{9D8B030D-6E8A-4147-A177-3AD203B41FA5}">
                      <a16:colId xmlns:a16="http://schemas.microsoft.com/office/drawing/2014/main" val="3182950510"/>
                    </a:ext>
                  </a:extLst>
                </a:gridCol>
                <a:gridCol w="370332">
                  <a:extLst>
                    <a:ext uri="{9D8B030D-6E8A-4147-A177-3AD203B41FA5}">
                      <a16:colId xmlns:a16="http://schemas.microsoft.com/office/drawing/2014/main" val="3760077245"/>
                    </a:ext>
                  </a:extLst>
                </a:gridCol>
                <a:gridCol w="329184">
                  <a:extLst>
                    <a:ext uri="{9D8B030D-6E8A-4147-A177-3AD203B41FA5}">
                      <a16:colId xmlns:a16="http://schemas.microsoft.com/office/drawing/2014/main" val="75218370"/>
                    </a:ext>
                  </a:extLst>
                </a:gridCol>
                <a:gridCol w="329184">
                  <a:extLst>
                    <a:ext uri="{9D8B030D-6E8A-4147-A177-3AD203B41FA5}">
                      <a16:colId xmlns:a16="http://schemas.microsoft.com/office/drawing/2014/main" val="3669523663"/>
                    </a:ext>
                  </a:extLst>
                </a:gridCol>
                <a:gridCol w="370332">
                  <a:extLst>
                    <a:ext uri="{9D8B030D-6E8A-4147-A177-3AD203B41FA5}">
                      <a16:colId xmlns:a16="http://schemas.microsoft.com/office/drawing/2014/main" val="11269968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52841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STIHL - 2018-04-27 16:00:00 </a:t>
                      </a:r>
                      <a:r>
                        <a:rPr kumimoji="0" lang="fr-FR" sz="1000" b="0" i="0" u="none" strike="noStrike" kern="1200" cap="none" spc="0" normalizeH="0" baseline="0" noProof="0">
                          <a:ln>
                            <a:noFill/>
                          </a:ln>
                          <a:solidFill>
                            <a:prstClr val="black"/>
                          </a:solidFill>
                          <a:effectLst/>
                          <a:uLnTx/>
                          <a:uFillTx/>
                          <a:latin typeface="+mn-lt"/>
                          <a:ea typeface="+mn-ea"/>
                          <a:cs typeface="+mn-cs"/>
                        </a:rPr>
                        <a:t> 
 Jusqu’au 31 juillet 2018, profitez d'une super offre en échange de votre débroussailleuse thermique, quel que soit son état ou sa marque.*
Oui, même si elle est rose fluo.
En savoir 👉https://loom.ly/0p1p5fs 
* Voir conditions sur stihl.fr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4308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BLACK+DECKER France - 2018-04-27 11:50:42 </a:t>
                      </a:r>
                      <a:r>
                        <a:rPr kumimoji="0" lang="fr-FR" sz="1000" b="0" i="0" u="none" strike="noStrike" kern="1200" cap="none" spc="0" normalizeH="0" baseline="0" noProof="0">
                          <a:ln>
                            <a:noFill/>
                          </a:ln>
                          <a:solidFill>
                            <a:prstClr val="black"/>
                          </a:solidFill>
                          <a:effectLst/>
                          <a:uLnTx/>
                          <a:uFillTx/>
                          <a:latin typeface="+mn-lt"/>
                          <a:ea typeface="+mn-ea"/>
                          <a:cs typeface="+mn-cs"/>
                        </a:rPr>
                        <a:t> 
 Le pouvoir de la vapeur va vous étonner ! Prenez-la en main avec notre gant STEAMITT™ :
http://bit.ly/2Gbmysu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74625267"/>
                  </a:ext>
                </a:extLst>
              </a:tr>
            </a:tbl>
          </a:graphicData>
        </a:graphic>
      </p:graphicFrame>
      <p:sp>
        <p:nvSpPr>
          <p:cNvPr id="4" name="Text Placeholder 3">
            <a:extLst>
              <a:ext uri="{FF2B5EF4-FFF2-40B4-BE49-F238E27FC236}">
                <a16:creationId xmlns:a16="http://schemas.microsoft.com/office/drawing/2014/main" id="{206F01C2-F13C-4205-B05A-89D9DEF81AB1}"/>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7267458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6FEA4-F032-40CC-A7CB-94103C4ABDFC}"/>
              </a:ext>
            </a:extLst>
          </p:cNvPr>
          <p:cNvSpPr>
            <a:spLocks noGrp="1"/>
          </p:cNvSpPr>
          <p:nvPr>
            <p:ph type="title"/>
          </p:nvPr>
        </p:nvSpPr>
        <p:spPr/>
        <p:txBody>
          <a:bodyPr/>
          <a:lstStyle/>
          <a:p>
            <a:r>
              <a:rPr lang="en-US"/>
              <a:t>Competitor Posts | HG-France - 9 of 16</a:t>
            </a:r>
          </a:p>
        </p:txBody>
      </p:sp>
      <p:graphicFrame>
        <p:nvGraphicFramePr>
          <p:cNvPr id="5" name="Table Placeholder 4">
            <a:extLst>
              <a:ext uri="{FF2B5EF4-FFF2-40B4-BE49-F238E27FC236}">
                <a16:creationId xmlns:a16="http://schemas.microsoft.com/office/drawing/2014/main" id="{97D93D61-D4B9-496D-AEA2-D1E1C11FB33C}"/>
              </a:ext>
            </a:extLst>
          </p:cNvPr>
          <p:cNvGraphicFramePr>
            <a:graphicFrameLocks noGrp="1"/>
          </p:cNvGraphicFramePr>
          <p:nvPr>
            <p:ph type="tbl" sz="quarter" idx="13"/>
            <p:extLst>
              <p:ext uri="{D42A27DB-BD31-4B8C-83A1-F6EECF244321}">
                <p14:modId xmlns:p14="http://schemas.microsoft.com/office/powerpoint/2010/main" val="11585387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63695448"/>
                    </a:ext>
                  </a:extLst>
                </a:gridCol>
                <a:gridCol w="370332">
                  <a:extLst>
                    <a:ext uri="{9D8B030D-6E8A-4147-A177-3AD203B41FA5}">
                      <a16:colId xmlns:a16="http://schemas.microsoft.com/office/drawing/2014/main" val="1639692971"/>
                    </a:ext>
                  </a:extLst>
                </a:gridCol>
                <a:gridCol w="370332">
                  <a:extLst>
                    <a:ext uri="{9D8B030D-6E8A-4147-A177-3AD203B41FA5}">
                      <a16:colId xmlns:a16="http://schemas.microsoft.com/office/drawing/2014/main" val="1801116296"/>
                    </a:ext>
                  </a:extLst>
                </a:gridCol>
                <a:gridCol w="370332">
                  <a:extLst>
                    <a:ext uri="{9D8B030D-6E8A-4147-A177-3AD203B41FA5}">
                      <a16:colId xmlns:a16="http://schemas.microsoft.com/office/drawing/2014/main" val="999985896"/>
                    </a:ext>
                  </a:extLst>
                </a:gridCol>
                <a:gridCol w="329184">
                  <a:extLst>
                    <a:ext uri="{9D8B030D-6E8A-4147-A177-3AD203B41FA5}">
                      <a16:colId xmlns:a16="http://schemas.microsoft.com/office/drawing/2014/main" val="1234033816"/>
                    </a:ext>
                  </a:extLst>
                </a:gridCol>
                <a:gridCol w="329184">
                  <a:extLst>
                    <a:ext uri="{9D8B030D-6E8A-4147-A177-3AD203B41FA5}">
                      <a16:colId xmlns:a16="http://schemas.microsoft.com/office/drawing/2014/main" val="3726304044"/>
                    </a:ext>
                  </a:extLst>
                </a:gridCol>
                <a:gridCol w="329184">
                  <a:extLst>
                    <a:ext uri="{9D8B030D-6E8A-4147-A177-3AD203B41FA5}">
                      <a16:colId xmlns:a16="http://schemas.microsoft.com/office/drawing/2014/main" val="3724180561"/>
                    </a:ext>
                  </a:extLst>
                </a:gridCol>
                <a:gridCol w="329184">
                  <a:extLst>
                    <a:ext uri="{9D8B030D-6E8A-4147-A177-3AD203B41FA5}">
                      <a16:colId xmlns:a16="http://schemas.microsoft.com/office/drawing/2014/main" val="913042055"/>
                    </a:ext>
                  </a:extLst>
                </a:gridCol>
                <a:gridCol w="329184">
                  <a:extLst>
                    <a:ext uri="{9D8B030D-6E8A-4147-A177-3AD203B41FA5}">
                      <a16:colId xmlns:a16="http://schemas.microsoft.com/office/drawing/2014/main" val="2989527933"/>
                    </a:ext>
                  </a:extLst>
                </a:gridCol>
                <a:gridCol w="329184">
                  <a:extLst>
                    <a:ext uri="{9D8B030D-6E8A-4147-A177-3AD203B41FA5}">
                      <a16:colId xmlns:a16="http://schemas.microsoft.com/office/drawing/2014/main" val="1719475602"/>
                    </a:ext>
                  </a:extLst>
                </a:gridCol>
                <a:gridCol w="329184">
                  <a:extLst>
                    <a:ext uri="{9D8B030D-6E8A-4147-A177-3AD203B41FA5}">
                      <a16:colId xmlns:a16="http://schemas.microsoft.com/office/drawing/2014/main" val="2851776818"/>
                    </a:ext>
                  </a:extLst>
                </a:gridCol>
                <a:gridCol w="329184">
                  <a:extLst>
                    <a:ext uri="{9D8B030D-6E8A-4147-A177-3AD203B41FA5}">
                      <a16:colId xmlns:a16="http://schemas.microsoft.com/office/drawing/2014/main" val="1167911464"/>
                    </a:ext>
                  </a:extLst>
                </a:gridCol>
                <a:gridCol w="329184">
                  <a:extLst>
                    <a:ext uri="{9D8B030D-6E8A-4147-A177-3AD203B41FA5}">
                      <a16:colId xmlns:a16="http://schemas.microsoft.com/office/drawing/2014/main" val="3042311782"/>
                    </a:ext>
                  </a:extLst>
                </a:gridCol>
                <a:gridCol w="370332">
                  <a:extLst>
                    <a:ext uri="{9D8B030D-6E8A-4147-A177-3AD203B41FA5}">
                      <a16:colId xmlns:a16="http://schemas.microsoft.com/office/drawing/2014/main" val="1775861743"/>
                    </a:ext>
                  </a:extLst>
                </a:gridCol>
                <a:gridCol w="370332">
                  <a:extLst>
                    <a:ext uri="{9D8B030D-6E8A-4147-A177-3AD203B41FA5}">
                      <a16:colId xmlns:a16="http://schemas.microsoft.com/office/drawing/2014/main" val="3798789466"/>
                    </a:ext>
                  </a:extLst>
                </a:gridCol>
                <a:gridCol w="329184">
                  <a:extLst>
                    <a:ext uri="{9D8B030D-6E8A-4147-A177-3AD203B41FA5}">
                      <a16:colId xmlns:a16="http://schemas.microsoft.com/office/drawing/2014/main" val="1056682160"/>
                    </a:ext>
                  </a:extLst>
                </a:gridCol>
                <a:gridCol w="329184">
                  <a:extLst>
                    <a:ext uri="{9D8B030D-6E8A-4147-A177-3AD203B41FA5}">
                      <a16:colId xmlns:a16="http://schemas.microsoft.com/office/drawing/2014/main" val="913527089"/>
                    </a:ext>
                  </a:extLst>
                </a:gridCol>
                <a:gridCol w="370332">
                  <a:extLst>
                    <a:ext uri="{9D8B030D-6E8A-4147-A177-3AD203B41FA5}">
                      <a16:colId xmlns:a16="http://schemas.microsoft.com/office/drawing/2014/main" val="12480011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12229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botanic® - 2018-04-27 11:23:26 </a:t>
                      </a:r>
                      <a:r>
                        <a:rPr kumimoji="0" lang="fr-FR" sz="1000" b="0" i="0" u="none" strike="noStrike" kern="1200" cap="none" spc="0" normalizeH="0" baseline="0" noProof="0">
                          <a:ln>
                            <a:noFill/>
                          </a:ln>
                          <a:solidFill>
                            <a:prstClr val="black"/>
                          </a:solidFill>
                          <a:effectLst/>
                          <a:uLnTx/>
                          <a:uFillTx/>
                          <a:latin typeface="+mn-lt"/>
                          <a:ea typeface="+mn-ea"/>
                          <a:cs typeface="+mn-cs"/>
                        </a:rPr>
                        <a:t> 
 Connaissez-vous le nom de cette jolie fleur blanche ? 🤔 Si vous restez sans mot, il sera dévoilé ce soir à 17h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19227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Ryobi France - 2018-04-27 10:55:00 </a:t>
                      </a:r>
                      <a:r>
                        <a:rPr kumimoji="0" lang="fr-FR" sz="1000" b="0" i="0" u="none" strike="noStrike" kern="1200" cap="none" spc="0" normalizeH="0" baseline="0" noProof="0">
                          <a:ln>
                            <a:noFill/>
                          </a:ln>
                          <a:solidFill>
                            <a:prstClr val="black"/>
                          </a:solidFill>
                          <a:effectLst/>
                          <a:uLnTx/>
                          <a:uFillTx/>
                          <a:latin typeface="+mn-lt"/>
                          <a:ea typeface="+mn-ea"/>
                          <a:cs typeface="+mn-cs"/>
                        </a:rPr>
                        <a:t> 
 Découvrez notre nouvel outil #jardin bien pratique ! L'épandeur à main sans fil 18V ONE+ OSS1800 vous permettra de répandre les semences sèches en toute  uniformité et facilité.
#Ryobi #astuce #outil #exterieur #bio #permaculture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28408487"/>
                  </a:ext>
                </a:extLst>
              </a:tr>
            </a:tbl>
          </a:graphicData>
        </a:graphic>
      </p:graphicFrame>
      <p:sp>
        <p:nvSpPr>
          <p:cNvPr id="4" name="Text Placeholder 3">
            <a:extLst>
              <a:ext uri="{FF2B5EF4-FFF2-40B4-BE49-F238E27FC236}">
                <a16:creationId xmlns:a16="http://schemas.microsoft.com/office/drawing/2014/main" id="{DEFCC8C8-50C3-49C7-ADFA-06AF900A1549}"/>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69026027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67A7CC-8E7D-4BD1-862F-FC8928710FA8}"/>
              </a:ext>
            </a:extLst>
          </p:cNvPr>
          <p:cNvSpPr>
            <a:spLocks noGrp="1"/>
          </p:cNvSpPr>
          <p:nvPr>
            <p:ph type="title"/>
          </p:nvPr>
        </p:nvSpPr>
        <p:spPr/>
        <p:txBody>
          <a:bodyPr/>
          <a:lstStyle/>
          <a:p>
            <a:r>
              <a:rPr lang="en-US"/>
              <a:t>Competitor Posts | HG-France - 10 of 16</a:t>
            </a:r>
          </a:p>
        </p:txBody>
      </p:sp>
      <p:graphicFrame>
        <p:nvGraphicFramePr>
          <p:cNvPr id="5" name="Table Placeholder 4">
            <a:extLst>
              <a:ext uri="{FF2B5EF4-FFF2-40B4-BE49-F238E27FC236}">
                <a16:creationId xmlns:a16="http://schemas.microsoft.com/office/drawing/2014/main" id="{831901D7-04E4-43DA-9F17-1E0FF730C77A}"/>
              </a:ext>
            </a:extLst>
          </p:cNvPr>
          <p:cNvGraphicFramePr>
            <a:graphicFrameLocks noGrp="1"/>
          </p:cNvGraphicFramePr>
          <p:nvPr>
            <p:ph type="tbl" sz="quarter" idx="13"/>
            <p:extLst>
              <p:ext uri="{D42A27DB-BD31-4B8C-83A1-F6EECF244321}">
                <p14:modId xmlns:p14="http://schemas.microsoft.com/office/powerpoint/2010/main" val="33952668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138277106"/>
                    </a:ext>
                  </a:extLst>
                </a:gridCol>
                <a:gridCol w="370332">
                  <a:extLst>
                    <a:ext uri="{9D8B030D-6E8A-4147-A177-3AD203B41FA5}">
                      <a16:colId xmlns:a16="http://schemas.microsoft.com/office/drawing/2014/main" val="2570474500"/>
                    </a:ext>
                  </a:extLst>
                </a:gridCol>
                <a:gridCol w="370332">
                  <a:extLst>
                    <a:ext uri="{9D8B030D-6E8A-4147-A177-3AD203B41FA5}">
                      <a16:colId xmlns:a16="http://schemas.microsoft.com/office/drawing/2014/main" val="2741907915"/>
                    </a:ext>
                  </a:extLst>
                </a:gridCol>
                <a:gridCol w="370332">
                  <a:extLst>
                    <a:ext uri="{9D8B030D-6E8A-4147-A177-3AD203B41FA5}">
                      <a16:colId xmlns:a16="http://schemas.microsoft.com/office/drawing/2014/main" val="4236001856"/>
                    </a:ext>
                  </a:extLst>
                </a:gridCol>
                <a:gridCol w="329184">
                  <a:extLst>
                    <a:ext uri="{9D8B030D-6E8A-4147-A177-3AD203B41FA5}">
                      <a16:colId xmlns:a16="http://schemas.microsoft.com/office/drawing/2014/main" val="4241940536"/>
                    </a:ext>
                  </a:extLst>
                </a:gridCol>
                <a:gridCol w="329184">
                  <a:extLst>
                    <a:ext uri="{9D8B030D-6E8A-4147-A177-3AD203B41FA5}">
                      <a16:colId xmlns:a16="http://schemas.microsoft.com/office/drawing/2014/main" val="2151805691"/>
                    </a:ext>
                  </a:extLst>
                </a:gridCol>
                <a:gridCol w="329184">
                  <a:extLst>
                    <a:ext uri="{9D8B030D-6E8A-4147-A177-3AD203B41FA5}">
                      <a16:colId xmlns:a16="http://schemas.microsoft.com/office/drawing/2014/main" val="289261605"/>
                    </a:ext>
                  </a:extLst>
                </a:gridCol>
                <a:gridCol w="329184">
                  <a:extLst>
                    <a:ext uri="{9D8B030D-6E8A-4147-A177-3AD203B41FA5}">
                      <a16:colId xmlns:a16="http://schemas.microsoft.com/office/drawing/2014/main" val="2122512098"/>
                    </a:ext>
                  </a:extLst>
                </a:gridCol>
                <a:gridCol w="329184">
                  <a:extLst>
                    <a:ext uri="{9D8B030D-6E8A-4147-A177-3AD203B41FA5}">
                      <a16:colId xmlns:a16="http://schemas.microsoft.com/office/drawing/2014/main" val="779236265"/>
                    </a:ext>
                  </a:extLst>
                </a:gridCol>
                <a:gridCol w="329184">
                  <a:extLst>
                    <a:ext uri="{9D8B030D-6E8A-4147-A177-3AD203B41FA5}">
                      <a16:colId xmlns:a16="http://schemas.microsoft.com/office/drawing/2014/main" val="1901805357"/>
                    </a:ext>
                  </a:extLst>
                </a:gridCol>
                <a:gridCol w="329184">
                  <a:extLst>
                    <a:ext uri="{9D8B030D-6E8A-4147-A177-3AD203B41FA5}">
                      <a16:colId xmlns:a16="http://schemas.microsoft.com/office/drawing/2014/main" val="1001387023"/>
                    </a:ext>
                  </a:extLst>
                </a:gridCol>
                <a:gridCol w="329184">
                  <a:extLst>
                    <a:ext uri="{9D8B030D-6E8A-4147-A177-3AD203B41FA5}">
                      <a16:colId xmlns:a16="http://schemas.microsoft.com/office/drawing/2014/main" val="786474887"/>
                    </a:ext>
                  </a:extLst>
                </a:gridCol>
                <a:gridCol w="329184">
                  <a:extLst>
                    <a:ext uri="{9D8B030D-6E8A-4147-A177-3AD203B41FA5}">
                      <a16:colId xmlns:a16="http://schemas.microsoft.com/office/drawing/2014/main" val="2688804680"/>
                    </a:ext>
                  </a:extLst>
                </a:gridCol>
                <a:gridCol w="370332">
                  <a:extLst>
                    <a:ext uri="{9D8B030D-6E8A-4147-A177-3AD203B41FA5}">
                      <a16:colId xmlns:a16="http://schemas.microsoft.com/office/drawing/2014/main" val="3160772178"/>
                    </a:ext>
                  </a:extLst>
                </a:gridCol>
                <a:gridCol w="370332">
                  <a:extLst>
                    <a:ext uri="{9D8B030D-6E8A-4147-A177-3AD203B41FA5}">
                      <a16:colId xmlns:a16="http://schemas.microsoft.com/office/drawing/2014/main" val="654396490"/>
                    </a:ext>
                  </a:extLst>
                </a:gridCol>
                <a:gridCol w="329184">
                  <a:extLst>
                    <a:ext uri="{9D8B030D-6E8A-4147-A177-3AD203B41FA5}">
                      <a16:colId xmlns:a16="http://schemas.microsoft.com/office/drawing/2014/main" val="91445869"/>
                    </a:ext>
                  </a:extLst>
                </a:gridCol>
                <a:gridCol w="329184">
                  <a:extLst>
                    <a:ext uri="{9D8B030D-6E8A-4147-A177-3AD203B41FA5}">
                      <a16:colId xmlns:a16="http://schemas.microsoft.com/office/drawing/2014/main" val="2129624163"/>
                    </a:ext>
                  </a:extLst>
                </a:gridCol>
                <a:gridCol w="370332">
                  <a:extLst>
                    <a:ext uri="{9D8B030D-6E8A-4147-A177-3AD203B41FA5}">
                      <a16:colId xmlns:a16="http://schemas.microsoft.com/office/drawing/2014/main" val="14461837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27417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AEG Powertools France - 2018-04-27 10:00:00 </a:t>
                      </a:r>
                      <a:r>
                        <a:rPr kumimoji="0" lang="fr-FR" sz="1000" b="0" i="0" u="none" strike="noStrike" kern="1200" cap="none" spc="0" normalizeH="0" baseline="0" noProof="0">
                          <a:ln>
                            <a:noFill/>
                          </a:ln>
                          <a:solidFill>
                            <a:prstClr val="black"/>
                          </a:solidFill>
                          <a:effectLst/>
                          <a:uLnTx/>
                          <a:uFillTx/>
                          <a:latin typeface="+mn-lt"/>
                          <a:ea typeface="+mn-ea"/>
                          <a:cs typeface="+mn-cs"/>
                        </a:rPr>
                        <a:t> 
 La visseuse à choc oléopneumatique 18V Brushless BSS 18C OP est équipée de la technologie à bain d’huile. Elle est extrêmement silencieuse avec seulement 73Db pour un meilleur confort de travail.
http://bit.ly/BSS18OP
#AEGpowertool #professionnel #bruhsless #confort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6242185"/>
                  </a:ext>
                </a:extLst>
              </a:tr>
            </a:tbl>
          </a:graphicData>
        </a:graphic>
      </p:graphicFrame>
      <p:sp>
        <p:nvSpPr>
          <p:cNvPr id="4" name="Text Placeholder 3">
            <a:extLst>
              <a:ext uri="{FF2B5EF4-FFF2-40B4-BE49-F238E27FC236}">
                <a16:creationId xmlns:a16="http://schemas.microsoft.com/office/drawing/2014/main" id="{87E39954-3BEE-4D3C-84DF-B6BD6127B33A}"/>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11667813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CCAD5-CD7A-4F95-A87C-3590EE2C1914}"/>
              </a:ext>
            </a:extLst>
          </p:cNvPr>
          <p:cNvSpPr>
            <a:spLocks noGrp="1"/>
          </p:cNvSpPr>
          <p:nvPr>
            <p:ph type="title"/>
          </p:nvPr>
        </p:nvSpPr>
        <p:spPr/>
        <p:txBody>
          <a:bodyPr/>
          <a:lstStyle/>
          <a:p>
            <a:r>
              <a:rPr lang="en-US"/>
              <a:t>Competitor Posts | HG-France - 11 of 16</a:t>
            </a:r>
          </a:p>
        </p:txBody>
      </p:sp>
      <p:graphicFrame>
        <p:nvGraphicFramePr>
          <p:cNvPr id="5" name="Table Placeholder 4">
            <a:extLst>
              <a:ext uri="{FF2B5EF4-FFF2-40B4-BE49-F238E27FC236}">
                <a16:creationId xmlns:a16="http://schemas.microsoft.com/office/drawing/2014/main" id="{7D6590AC-39A4-48C3-B3FE-A316F4EF2A16}"/>
              </a:ext>
            </a:extLst>
          </p:cNvPr>
          <p:cNvGraphicFramePr>
            <a:graphicFrameLocks noGrp="1"/>
          </p:cNvGraphicFramePr>
          <p:nvPr>
            <p:ph type="tbl" sz="quarter" idx="13"/>
            <p:extLst>
              <p:ext uri="{D42A27DB-BD31-4B8C-83A1-F6EECF244321}">
                <p14:modId xmlns:p14="http://schemas.microsoft.com/office/powerpoint/2010/main" val="4715034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578116020"/>
                    </a:ext>
                  </a:extLst>
                </a:gridCol>
                <a:gridCol w="370332">
                  <a:extLst>
                    <a:ext uri="{9D8B030D-6E8A-4147-A177-3AD203B41FA5}">
                      <a16:colId xmlns:a16="http://schemas.microsoft.com/office/drawing/2014/main" val="2506291551"/>
                    </a:ext>
                  </a:extLst>
                </a:gridCol>
                <a:gridCol w="370332">
                  <a:extLst>
                    <a:ext uri="{9D8B030D-6E8A-4147-A177-3AD203B41FA5}">
                      <a16:colId xmlns:a16="http://schemas.microsoft.com/office/drawing/2014/main" val="3793723369"/>
                    </a:ext>
                  </a:extLst>
                </a:gridCol>
                <a:gridCol w="370332">
                  <a:extLst>
                    <a:ext uri="{9D8B030D-6E8A-4147-A177-3AD203B41FA5}">
                      <a16:colId xmlns:a16="http://schemas.microsoft.com/office/drawing/2014/main" val="2198251163"/>
                    </a:ext>
                  </a:extLst>
                </a:gridCol>
                <a:gridCol w="329184">
                  <a:extLst>
                    <a:ext uri="{9D8B030D-6E8A-4147-A177-3AD203B41FA5}">
                      <a16:colId xmlns:a16="http://schemas.microsoft.com/office/drawing/2014/main" val="3465880902"/>
                    </a:ext>
                  </a:extLst>
                </a:gridCol>
                <a:gridCol w="329184">
                  <a:extLst>
                    <a:ext uri="{9D8B030D-6E8A-4147-A177-3AD203B41FA5}">
                      <a16:colId xmlns:a16="http://schemas.microsoft.com/office/drawing/2014/main" val="755970869"/>
                    </a:ext>
                  </a:extLst>
                </a:gridCol>
                <a:gridCol w="329184">
                  <a:extLst>
                    <a:ext uri="{9D8B030D-6E8A-4147-A177-3AD203B41FA5}">
                      <a16:colId xmlns:a16="http://schemas.microsoft.com/office/drawing/2014/main" val="159141085"/>
                    </a:ext>
                  </a:extLst>
                </a:gridCol>
                <a:gridCol w="329184">
                  <a:extLst>
                    <a:ext uri="{9D8B030D-6E8A-4147-A177-3AD203B41FA5}">
                      <a16:colId xmlns:a16="http://schemas.microsoft.com/office/drawing/2014/main" val="2364379061"/>
                    </a:ext>
                  </a:extLst>
                </a:gridCol>
                <a:gridCol w="329184">
                  <a:extLst>
                    <a:ext uri="{9D8B030D-6E8A-4147-A177-3AD203B41FA5}">
                      <a16:colId xmlns:a16="http://schemas.microsoft.com/office/drawing/2014/main" val="2625300695"/>
                    </a:ext>
                  </a:extLst>
                </a:gridCol>
                <a:gridCol w="329184">
                  <a:extLst>
                    <a:ext uri="{9D8B030D-6E8A-4147-A177-3AD203B41FA5}">
                      <a16:colId xmlns:a16="http://schemas.microsoft.com/office/drawing/2014/main" val="326622053"/>
                    </a:ext>
                  </a:extLst>
                </a:gridCol>
                <a:gridCol w="329184">
                  <a:extLst>
                    <a:ext uri="{9D8B030D-6E8A-4147-A177-3AD203B41FA5}">
                      <a16:colId xmlns:a16="http://schemas.microsoft.com/office/drawing/2014/main" val="2467039577"/>
                    </a:ext>
                  </a:extLst>
                </a:gridCol>
                <a:gridCol w="329184">
                  <a:extLst>
                    <a:ext uri="{9D8B030D-6E8A-4147-A177-3AD203B41FA5}">
                      <a16:colId xmlns:a16="http://schemas.microsoft.com/office/drawing/2014/main" val="718292000"/>
                    </a:ext>
                  </a:extLst>
                </a:gridCol>
                <a:gridCol w="329184">
                  <a:extLst>
                    <a:ext uri="{9D8B030D-6E8A-4147-A177-3AD203B41FA5}">
                      <a16:colId xmlns:a16="http://schemas.microsoft.com/office/drawing/2014/main" val="1337142497"/>
                    </a:ext>
                  </a:extLst>
                </a:gridCol>
                <a:gridCol w="370332">
                  <a:extLst>
                    <a:ext uri="{9D8B030D-6E8A-4147-A177-3AD203B41FA5}">
                      <a16:colId xmlns:a16="http://schemas.microsoft.com/office/drawing/2014/main" val="3486995773"/>
                    </a:ext>
                  </a:extLst>
                </a:gridCol>
                <a:gridCol w="370332">
                  <a:extLst>
                    <a:ext uri="{9D8B030D-6E8A-4147-A177-3AD203B41FA5}">
                      <a16:colId xmlns:a16="http://schemas.microsoft.com/office/drawing/2014/main" val="695008027"/>
                    </a:ext>
                  </a:extLst>
                </a:gridCol>
                <a:gridCol w="329184">
                  <a:extLst>
                    <a:ext uri="{9D8B030D-6E8A-4147-A177-3AD203B41FA5}">
                      <a16:colId xmlns:a16="http://schemas.microsoft.com/office/drawing/2014/main" val="739433521"/>
                    </a:ext>
                  </a:extLst>
                </a:gridCol>
                <a:gridCol w="329184">
                  <a:extLst>
                    <a:ext uri="{9D8B030D-6E8A-4147-A177-3AD203B41FA5}">
                      <a16:colId xmlns:a16="http://schemas.microsoft.com/office/drawing/2014/main" val="1557903515"/>
                    </a:ext>
                  </a:extLst>
                </a:gridCol>
                <a:gridCol w="370332">
                  <a:extLst>
                    <a:ext uri="{9D8B030D-6E8A-4147-A177-3AD203B41FA5}">
                      <a16:colId xmlns:a16="http://schemas.microsoft.com/office/drawing/2014/main" val="17907871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77463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LEROY MERLIN - 2018-04-26 18:06:00 </a:t>
                      </a:r>
                      <a:r>
                        <a:rPr kumimoji="0" lang="fr-FR" sz="1000" b="0" i="0" u="none" strike="noStrike" kern="1200" cap="none" spc="0" normalizeH="0" baseline="0" noProof="0">
                          <a:ln>
                            <a:noFill/>
                          </a:ln>
                          <a:solidFill>
                            <a:prstClr val="black"/>
                          </a:solidFill>
                          <a:effectLst/>
                          <a:uLnTx/>
                          <a:uFillTx/>
                          <a:latin typeface="+mn-lt"/>
                          <a:ea typeface="+mn-ea"/>
                          <a:cs typeface="+mn-cs"/>
                        </a:rPr>
                        <a:t> 
 - JEU - CONCOURS –
Sur cette photo, nous cherchons la référence d’un produit qui cloisonne les espaces… mais lequel ? 🔎
Vous pensez savoir ? Donnez-nous la référence, le nom de ce produit mystère et/ou une capture d’écran de sa fiche produit en commentaire et nous tirerons au sort cinq gagnants parmi les bonnes réponses. À la clé pour eux : 100€ en bons d’achat Leroy Merlin ! 
Tirage au sort mercredi 02/05 à 14h. Bonne chance !
Lisez notre premier commentaire ci-dessous pour plus d'infos!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61923014"/>
                  </a:ext>
                </a:extLst>
              </a:tr>
            </a:tbl>
          </a:graphicData>
        </a:graphic>
      </p:graphicFrame>
      <p:sp>
        <p:nvSpPr>
          <p:cNvPr id="4" name="Text Placeholder 3">
            <a:extLst>
              <a:ext uri="{FF2B5EF4-FFF2-40B4-BE49-F238E27FC236}">
                <a16:creationId xmlns:a16="http://schemas.microsoft.com/office/drawing/2014/main" id="{BA7189CD-A636-4A33-AEBE-CE5CB23FE572}"/>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15868978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57965-C76D-489C-ABE6-BE23B4DD403C}"/>
              </a:ext>
            </a:extLst>
          </p:cNvPr>
          <p:cNvSpPr>
            <a:spLocks noGrp="1"/>
          </p:cNvSpPr>
          <p:nvPr>
            <p:ph type="title"/>
          </p:nvPr>
        </p:nvSpPr>
        <p:spPr/>
        <p:txBody>
          <a:bodyPr/>
          <a:lstStyle/>
          <a:p>
            <a:r>
              <a:rPr lang="en-US"/>
              <a:t>Competitor Posts | HG-France - 12 of 16</a:t>
            </a:r>
          </a:p>
        </p:txBody>
      </p:sp>
      <p:graphicFrame>
        <p:nvGraphicFramePr>
          <p:cNvPr id="5" name="Table Placeholder 4">
            <a:extLst>
              <a:ext uri="{FF2B5EF4-FFF2-40B4-BE49-F238E27FC236}">
                <a16:creationId xmlns:a16="http://schemas.microsoft.com/office/drawing/2014/main" id="{AD6442EC-ED9F-4F1A-AC7A-FE02C6D4AAA1}"/>
              </a:ext>
            </a:extLst>
          </p:cNvPr>
          <p:cNvGraphicFramePr>
            <a:graphicFrameLocks noGrp="1"/>
          </p:cNvGraphicFramePr>
          <p:nvPr>
            <p:ph type="tbl" sz="quarter" idx="13"/>
            <p:extLst>
              <p:ext uri="{D42A27DB-BD31-4B8C-83A1-F6EECF244321}">
                <p14:modId xmlns:p14="http://schemas.microsoft.com/office/powerpoint/2010/main" val="24647275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834794490"/>
                    </a:ext>
                  </a:extLst>
                </a:gridCol>
                <a:gridCol w="370332">
                  <a:extLst>
                    <a:ext uri="{9D8B030D-6E8A-4147-A177-3AD203B41FA5}">
                      <a16:colId xmlns:a16="http://schemas.microsoft.com/office/drawing/2014/main" val="2963872473"/>
                    </a:ext>
                  </a:extLst>
                </a:gridCol>
                <a:gridCol w="370332">
                  <a:extLst>
                    <a:ext uri="{9D8B030D-6E8A-4147-A177-3AD203B41FA5}">
                      <a16:colId xmlns:a16="http://schemas.microsoft.com/office/drawing/2014/main" val="4271092876"/>
                    </a:ext>
                  </a:extLst>
                </a:gridCol>
                <a:gridCol w="370332">
                  <a:extLst>
                    <a:ext uri="{9D8B030D-6E8A-4147-A177-3AD203B41FA5}">
                      <a16:colId xmlns:a16="http://schemas.microsoft.com/office/drawing/2014/main" val="1802021085"/>
                    </a:ext>
                  </a:extLst>
                </a:gridCol>
                <a:gridCol w="329184">
                  <a:extLst>
                    <a:ext uri="{9D8B030D-6E8A-4147-A177-3AD203B41FA5}">
                      <a16:colId xmlns:a16="http://schemas.microsoft.com/office/drawing/2014/main" val="3109416499"/>
                    </a:ext>
                  </a:extLst>
                </a:gridCol>
                <a:gridCol w="329184">
                  <a:extLst>
                    <a:ext uri="{9D8B030D-6E8A-4147-A177-3AD203B41FA5}">
                      <a16:colId xmlns:a16="http://schemas.microsoft.com/office/drawing/2014/main" val="4032322263"/>
                    </a:ext>
                  </a:extLst>
                </a:gridCol>
                <a:gridCol w="329184">
                  <a:extLst>
                    <a:ext uri="{9D8B030D-6E8A-4147-A177-3AD203B41FA5}">
                      <a16:colId xmlns:a16="http://schemas.microsoft.com/office/drawing/2014/main" val="1052247113"/>
                    </a:ext>
                  </a:extLst>
                </a:gridCol>
                <a:gridCol w="329184">
                  <a:extLst>
                    <a:ext uri="{9D8B030D-6E8A-4147-A177-3AD203B41FA5}">
                      <a16:colId xmlns:a16="http://schemas.microsoft.com/office/drawing/2014/main" val="1641761262"/>
                    </a:ext>
                  </a:extLst>
                </a:gridCol>
                <a:gridCol w="329184">
                  <a:extLst>
                    <a:ext uri="{9D8B030D-6E8A-4147-A177-3AD203B41FA5}">
                      <a16:colId xmlns:a16="http://schemas.microsoft.com/office/drawing/2014/main" val="3146281830"/>
                    </a:ext>
                  </a:extLst>
                </a:gridCol>
                <a:gridCol w="329184">
                  <a:extLst>
                    <a:ext uri="{9D8B030D-6E8A-4147-A177-3AD203B41FA5}">
                      <a16:colId xmlns:a16="http://schemas.microsoft.com/office/drawing/2014/main" val="798624854"/>
                    </a:ext>
                  </a:extLst>
                </a:gridCol>
                <a:gridCol w="329184">
                  <a:extLst>
                    <a:ext uri="{9D8B030D-6E8A-4147-A177-3AD203B41FA5}">
                      <a16:colId xmlns:a16="http://schemas.microsoft.com/office/drawing/2014/main" val="2606727585"/>
                    </a:ext>
                  </a:extLst>
                </a:gridCol>
                <a:gridCol w="329184">
                  <a:extLst>
                    <a:ext uri="{9D8B030D-6E8A-4147-A177-3AD203B41FA5}">
                      <a16:colId xmlns:a16="http://schemas.microsoft.com/office/drawing/2014/main" val="3861998183"/>
                    </a:ext>
                  </a:extLst>
                </a:gridCol>
                <a:gridCol w="329184">
                  <a:extLst>
                    <a:ext uri="{9D8B030D-6E8A-4147-A177-3AD203B41FA5}">
                      <a16:colId xmlns:a16="http://schemas.microsoft.com/office/drawing/2014/main" val="851165324"/>
                    </a:ext>
                  </a:extLst>
                </a:gridCol>
                <a:gridCol w="370332">
                  <a:extLst>
                    <a:ext uri="{9D8B030D-6E8A-4147-A177-3AD203B41FA5}">
                      <a16:colId xmlns:a16="http://schemas.microsoft.com/office/drawing/2014/main" val="1187769977"/>
                    </a:ext>
                  </a:extLst>
                </a:gridCol>
                <a:gridCol w="370332">
                  <a:extLst>
                    <a:ext uri="{9D8B030D-6E8A-4147-A177-3AD203B41FA5}">
                      <a16:colId xmlns:a16="http://schemas.microsoft.com/office/drawing/2014/main" val="3190978596"/>
                    </a:ext>
                  </a:extLst>
                </a:gridCol>
                <a:gridCol w="329184">
                  <a:extLst>
                    <a:ext uri="{9D8B030D-6E8A-4147-A177-3AD203B41FA5}">
                      <a16:colId xmlns:a16="http://schemas.microsoft.com/office/drawing/2014/main" val="3830999252"/>
                    </a:ext>
                  </a:extLst>
                </a:gridCol>
                <a:gridCol w="329184">
                  <a:extLst>
                    <a:ext uri="{9D8B030D-6E8A-4147-A177-3AD203B41FA5}">
                      <a16:colId xmlns:a16="http://schemas.microsoft.com/office/drawing/2014/main" val="1127544320"/>
                    </a:ext>
                  </a:extLst>
                </a:gridCol>
                <a:gridCol w="370332">
                  <a:extLst>
                    <a:ext uri="{9D8B030D-6E8A-4147-A177-3AD203B41FA5}">
                      <a16:colId xmlns:a16="http://schemas.microsoft.com/office/drawing/2014/main" val="29654657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92267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Mr.Bricolage - 2018-04-26 18:02:00 </a:t>
                      </a:r>
                      <a:r>
                        <a:rPr kumimoji="0" lang="fr-FR" sz="1000" b="0" i="0" u="none" strike="noStrike" kern="1200" cap="none" spc="0" normalizeH="0" baseline="0" noProof="0">
                          <a:ln>
                            <a:noFill/>
                          </a:ln>
                          <a:solidFill>
                            <a:prstClr val="black"/>
                          </a:solidFill>
                          <a:effectLst/>
                          <a:uLnTx/>
                          <a:uFillTx/>
                          <a:latin typeface="+mn-lt"/>
                          <a:ea typeface="+mn-ea"/>
                          <a:cs typeface="+mn-cs"/>
                        </a:rPr>
                        <a:t> 
 #JeSuisFanMrBricolage 
⏱️ Déjà plus de 140 000 fans Mr.Bricolage ! MERCIIIIIIIII 🥂🍾🎉
Pour cette occasion, notre famille de bricoleurs part à la recherche des vrais fans de la page 🕵️‍♂️ ! Notre Directeur Général, Christophe Mistou, et nos équipes ont vite été repérés ;) 
📸 Cliquez sur ce lien depuis votre smartphone : http://bit.ly/2Khfb43 et aidez-les à mener l'enquête, utilisez notre filtre et envoyez-nous en commentaire une photo d'un vraiiii fan de la page !
Et vous savez quoi ?! Trois de ces vrais fans seront tirés au sort et recevrons une "SURPRISE à leur image"… qu’il ne sont pas prêts d'oublier 😋✍️
#FaitesLeVousMemeMaisPasToutSeul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279777016"/>
                  </a:ext>
                </a:extLst>
              </a:tr>
            </a:tbl>
          </a:graphicData>
        </a:graphic>
      </p:graphicFrame>
      <p:sp>
        <p:nvSpPr>
          <p:cNvPr id="4" name="Text Placeholder 3">
            <a:extLst>
              <a:ext uri="{FF2B5EF4-FFF2-40B4-BE49-F238E27FC236}">
                <a16:creationId xmlns:a16="http://schemas.microsoft.com/office/drawing/2014/main" id="{8ABE4750-418C-42F8-AEE6-99AACF0A5ADC}"/>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25751674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DDB941-73AD-4FD8-8D27-94359CE0E333}"/>
              </a:ext>
            </a:extLst>
          </p:cNvPr>
          <p:cNvSpPr>
            <a:spLocks noGrp="1"/>
          </p:cNvSpPr>
          <p:nvPr>
            <p:ph type="title"/>
          </p:nvPr>
        </p:nvSpPr>
        <p:spPr/>
        <p:txBody>
          <a:bodyPr/>
          <a:lstStyle/>
          <a:p>
            <a:r>
              <a:rPr lang="en-US"/>
              <a:t>Competitor Posts | HG-France - 13 of 16</a:t>
            </a:r>
          </a:p>
        </p:txBody>
      </p:sp>
      <p:graphicFrame>
        <p:nvGraphicFramePr>
          <p:cNvPr id="5" name="Table Placeholder 4">
            <a:extLst>
              <a:ext uri="{FF2B5EF4-FFF2-40B4-BE49-F238E27FC236}">
                <a16:creationId xmlns:a16="http://schemas.microsoft.com/office/drawing/2014/main" id="{55B58B38-E75B-4DE0-A3BB-DF0A17F85815}"/>
              </a:ext>
            </a:extLst>
          </p:cNvPr>
          <p:cNvGraphicFramePr>
            <a:graphicFrameLocks noGrp="1"/>
          </p:cNvGraphicFramePr>
          <p:nvPr>
            <p:ph type="tbl" sz="quarter" idx="13"/>
            <p:extLst>
              <p:ext uri="{D42A27DB-BD31-4B8C-83A1-F6EECF244321}">
                <p14:modId xmlns:p14="http://schemas.microsoft.com/office/powerpoint/2010/main" val="9737269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687101149"/>
                    </a:ext>
                  </a:extLst>
                </a:gridCol>
                <a:gridCol w="370332">
                  <a:extLst>
                    <a:ext uri="{9D8B030D-6E8A-4147-A177-3AD203B41FA5}">
                      <a16:colId xmlns:a16="http://schemas.microsoft.com/office/drawing/2014/main" val="2041889370"/>
                    </a:ext>
                  </a:extLst>
                </a:gridCol>
                <a:gridCol w="370332">
                  <a:extLst>
                    <a:ext uri="{9D8B030D-6E8A-4147-A177-3AD203B41FA5}">
                      <a16:colId xmlns:a16="http://schemas.microsoft.com/office/drawing/2014/main" val="4061144348"/>
                    </a:ext>
                  </a:extLst>
                </a:gridCol>
                <a:gridCol w="370332">
                  <a:extLst>
                    <a:ext uri="{9D8B030D-6E8A-4147-A177-3AD203B41FA5}">
                      <a16:colId xmlns:a16="http://schemas.microsoft.com/office/drawing/2014/main" val="3559106863"/>
                    </a:ext>
                  </a:extLst>
                </a:gridCol>
                <a:gridCol w="329184">
                  <a:extLst>
                    <a:ext uri="{9D8B030D-6E8A-4147-A177-3AD203B41FA5}">
                      <a16:colId xmlns:a16="http://schemas.microsoft.com/office/drawing/2014/main" val="4042532251"/>
                    </a:ext>
                  </a:extLst>
                </a:gridCol>
                <a:gridCol w="329184">
                  <a:extLst>
                    <a:ext uri="{9D8B030D-6E8A-4147-A177-3AD203B41FA5}">
                      <a16:colId xmlns:a16="http://schemas.microsoft.com/office/drawing/2014/main" val="4010646100"/>
                    </a:ext>
                  </a:extLst>
                </a:gridCol>
                <a:gridCol w="329184">
                  <a:extLst>
                    <a:ext uri="{9D8B030D-6E8A-4147-A177-3AD203B41FA5}">
                      <a16:colId xmlns:a16="http://schemas.microsoft.com/office/drawing/2014/main" val="3700157254"/>
                    </a:ext>
                  </a:extLst>
                </a:gridCol>
                <a:gridCol w="329184">
                  <a:extLst>
                    <a:ext uri="{9D8B030D-6E8A-4147-A177-3AD203B41FA5}">
                      <a16:colId xmlns:a16="http://schemas.microsoft.com/office/drawing/2014/main" val="2420349878"/>
                    </a:ext>
                  </a:extLst>
                </a:gridCol>
                <a:gridCol w="329184">
                  <a:extLst>
                    <a:ext uri="{9D8B030D-6E8A-4147-A177-3AD203B41FA5}">
                      <a16:colId xmlns:a16="http://schemas.microsoft.com/office/drawing/2014/main" val="2919912580"/>
                    </a:ext>
                  </a:extLst>
                </a:gridCol>
                <a:gridCol w="329184">
                  <a:extLst>
                    <a:ext uri="{9D8B030D-6E8A-4147-A177-3AD203B41FA5}">
                      <a16:colId xmlns:a16="http://schemas.microsoft.com/office/drawing/2014/main" val="409228782"/>
                    </a:ext>
                  </a:extLst>
                </a:gridCol>
                <a:gridCol w="329184">
                  <a:extLst>
                    <a:ext uri="{9D8B030D-6E8A-4147-A177-3AD203B41FA5}">
                      <a16:colId xmlns:a16="http://schemas.microsoft.com/office/drawing/2014/main" val="1209337794"/>
                    </a:ext>
                  </a:extLst>
                </a:gridCol>
                <a:gridCol w="329184">
                  <a:extLst>
                    <a:ext uri="{9D8B030D-6E8A-4147-A177-3AD203B41FA5}">
                      <a16:colId xmlns:a16="http://schemas.microsoft.com/office/drawing/2014/main" val="3235292691"/>
                    </a:ext>
                  </a:extLst>
                </a:gridCol>
                <a:gridCol w="329184">
                  <a:extLst>
                    <a:ext uri="{9D8B030D-6E8A-4147-A177-3AD203B41FA5}">
                      <a16:colId xmlns:a16="http://schemas.microsoft.com/office/drawing/2014/main" val="3502227204"/>
                    </a:ext>
                  </a:extLst>
                </a:gridCol>
                <a:gridCol w="370332">
                  <a:extLst>
                    <a:ext uri="{9D8B030D-6E8A-4147-A177-3AD203B41FA5}">
                      <a16:colId xmlns:a16="http://schemas.microsoft.com/office/drawing/2014/main" val="43019838"/>
                    </a:ext>
                  </a:extLst>
                </a:gridCol>
                <a:gridCol w="370332">
                  <a:extLst>
                    <a:ext uri="{9D8B030D-6E8A-4147-A177-3AD203B41FA5}">
                      <a16:colId xmlns:a16="http://schemas.microsoft.com/office/drawing/2014/main" val="3222235855"/>
                    </a:ext>
                  </a:extLst>
                </a:gridCol>
                <a:gridCol w="329184">
                  <a:extLst>
                    <a:ext uri="{9D8B030D-6E8A-4147-A177-3AD203B41FA5}">
                      <a16:colId xmlns:a16="http://schemas.microsoft.com/office/drawing/2014/main" val="2515310192"/>
                    </a:ext>
                  </a:extLst>
                </a:gridCol>
                <a:gridCol w="329184">
                  <a:extLst>
                    <a:ext uri="{9D8B030D-6E8A-4147-A177-3AD203B41FA5}">
                      <a16:colId xmlns:a16="http://schemas.microsoft.com/office/drawing/2014/main" val="1037386460"/>
                    </a:ext>
                  </a:extLst>
                </a:gridCol>
                <a:gridCol w="370332">
                  <a:extLst>
                    <a:ext uri="{9D8B030D-6E8A-4147-A177-3AD203B41FA5}">
                      <a16:colId xmlns:a16="http://schemas.microsoft.com/office/drawing/2014/main" val="22650106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40308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STIHL - 2018-04-26 16:00:03 </a:t>
                      </a:r>
                      <a:r>
                        <a:rPr kumimoji="0" lang="fr-FR" sz="1000" b="0" i="0" u="none" strike="noStrike" kern="1200" cap="none" spc="0" normalizeH="0" baseline="0" noProof="0">
                          <a:ln>
                            <a:noFill/>
                          </a:ln>
                          <a:solidFill>
                            <a:prstClr val="black"/>
                          </a:solidFill>
                          <a:effectLst/>
                          <a:uLnTx/>
                          <a:uFillTx/>
                          <a:latin typeface="+mn-lt"/>
                          <a:ea typeface="+mn-ea"/>
                          <a:cs typeface="+mn-cs"/>
                        </a:rPr>
                        <a:t> 
 [JEU CONCOURS] 
La question est sur toutes les lèvres : mais quel est le rapport poids-puissance de la nouvelle tronçonneuse professionnelle MS 500i ? Indice, c'est le meilleur du marché 😉
5 casquettes STIHL sont à gagner ! Répondez en commentaire et participez au tirage au sort pour tenter d'en remporter une : les résultats seront dévoilés le 3 mai.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07655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- 2018-04-26 11:00:00 </a:t>
                      </a:r>
                      <a:r>
                        <a:rPr kumimoji="0" lang="fr-FR" sz="1000" b="0" i="0" u="none" strike="noStrike" kern="1200" cap="none" spc="0" normalizeH="0" baseline="0" noProof="0">
                          <a:ln>
                            <a:noFill/>
                          </a:ln>
                          <a:solidFill>
                            <a:prstClr val="black"/>
                          </a:solidFill>
                          <a:effectLst/>
                          <a:uLnTx/>
                          <a:uFillTx/>
                          <a:latin typeface="+mn-lt"/>
                          <a:ea typeface="+mn-ea"/>
                          <a:cs typeface="+mn-cs"/>
                        </a:rPr>
                        <a:t> 
 Une table de bistro originale en noir et blanc entièrement faite maison. #HomeMadeByYou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55487972"/>
                  </a:ext>
                </a:extLst>
              </a:tr>
            </a:tbl>
          </a:graphicData>
        </a:graphic>
      </p:graphicFrame>
      <p:sp>
        <p:nvSpPr>
          <p:cNvPr id="4" name="Text Placeholder 3">
            <a:extLst>
              <a:ext uri="{FF2B5EF4-FFF2-40B4-BE49-F238E27FC236}">
                <a16:creationId xmlns:a16="http://schemas.microsoft.com/office/drawing/2014/main" id="{E7255A7A-D273-4A71-A0F6-F96DE88466BC}"/>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73627162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CCAB46-5AF3-43F1-A77E-E4128D76025D}"/>
              </a:ext>
            </a:extLst>
          </p:cNvPr>
          <p:cNvSpPr>
            <a:spLocks noGrp="1"/>
          </p:cNvSpPr>
          <p:nvPr>
            <p:ph type="title"/>
          </p:nvPr>
        </p:nvSpPr>
        <p:spPr/>
        <p:txBody>
          <a:bodyPr/>
          <a:lstStyle/>
          <a:p>
            <a:r>
              <a:rPr lang="en-US"/>
              <a:t>Competitor Posts | HG-France - 14 of 16</a:t>
            </a:r>
          </a:p>
        </p:txBody>
      </p:sp>
      <p:graphicFrame>
        <p:nvGraphicFramePr>
          <p:cNvPr id="5" name="Table Placeholder 4">
            <a:extLst>
              <a:ext uri="{FF2B5EF4-FFF2-40B4-BE49-F238E27FC236}">
                <a16:creationId xmlns:a16="http://schemas.microsoft.com/office/drawing/2014/main" id="{8A9AB577-BF39-4570-9A3D-89BF456882CB}"/>
              </a:ext>
            </a:extLst>
          </p:cNvPr>
          <p:cNvGraphicFramePr>
            <a:graphicFrameLocks noGrp="1"/>
          </p:cNvGraphicFramePr>
          <p:nvPr>
            <p:ph type="tbl" sz="quarter" idx="13"/>
            <p:extLst>
              <p:ext uri="{D42A27DB-BD31-4B8C-83A1-F6EECF244321}">
                <p14:modId xmlns:p14="http://schemas.microsoft.com/office/powerpoint/2010/main" val="20615377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431087090"/>
                    </a:ext>
                  </a:extLst>
                </a:gridCol>
                <a:gridCol w="370332">
                  <a:extLst>
                    <a:ext uri="{9D8B030D-6E8A-4147-A177-3AD203B41FA5}">
                      <a16:colId xmlns:a16="http://schemas.microsoft.com/office/drawing/2014/main" val="2697737899"/>
                    </a:ext>
                  </a:extLst>
                </a:gridCol>
                <a:gridCol w="370332">
                  <a:extLst>
                    <a:ext uri="{9D8B030D-6E8A-4147-A177-3AD203B41FA5}">
                      <a16:colId xmlns:a16="http://schemas.microsoft.com/office/drawing/2014/main" val="2176034579"/>
                    </a:ext>
                  </a:extLst>
                </a:gridCol>
                <a:gridCol w="370332">
                  <a:extLst>
                    <a:ext uri="{9D8B030D-6E8A-4147-A177-3AD203B41FA5}">
                      <a16:colId xmlns:a16="http://schemas.microsoft.com/office/drawing/2014/main" val="4034974166"/>
                    </a:ext>
                  </a:extLst>
                </a:gridCol>
                <a:gridCol w="329184">
                  <a:extLst>
                    <a:ext uri="{9D8B030D-6E8A-4147-A177-3AD203B41FA5}">
                      <a16:colId xmlns:a16="http://schemas.microsoft.com/office/drawing/2014/main" val="682647542"/>
                    </a:ext>
                  </a:extLst>
                </a:gridCol>
                <a:gridCol w="329184">
                  <a:extLst>
                    <a:ext uri="{9D8B030D-6E8A-4147-A177-3AD203B41FA5}">
                      <a16:colId xmlns:a16="http://schemas.microsoft.com/office/drawing/2014/main" val="2545950900"/>
                    </a:ext>
                  </a:extLst>
                </a:gridCol>
                <a:gridCol w="329184">
                  <a:extLst>
                    <a:ext uri="{9D8B030D-6E8A-4147-A177-3AD203B41FA5}">
                      <a16:colId xmlns:a16="http://schemas.microsoft.com/office/drawing/2014/main" val="262063265"/>
                    </a:ext>
                  </a:extLst>
                </a:gridCol>
                <a:gridCol w="329184">
                  <a:extLst>
                    <a:ext uri="{9D8B030D-6E8A-4147-A177-3AD203B41FA5}">
                      <a16:colId xmlns:a16="http://schemas.microsoft.com/office/drawing/2014/main" val="153572426"/>
                    </a:ext>
                  </a:extLst>
                </a:gridCol>
                <a:gridCol w="329184">
                  <a:extLst>
                    <a:ext uri="{9D8B030D-6E8A-4147-A177-3AD203B41FA5}">
                      <a16:colId xmlns:a16="http://schemas.microsoft.com/office/drawing/2014/main" val="3528389238"/>
                    </a:ext>
                  </a:extLst>
                </a:gridCol>
                <a:gridCol w="329184">
                  <a:extLst>
                    <a:ext uri="{9D8B030D-6E8A-4147-A177-3AD203B41FA5}">
                      <a16:colId xmlns:a16="http://schemas.microsoft.com/office/drawing/2014/main" val="3952221008"/>
                    </a:ext>
                  </a:extLst>
                </a:gridCol>
                <a:gridCol w="329184">
                  <a:extLst>
                    <a:ext uri="{9D8B030D-6E8A-4147-A177-3AD203B41FA5}">
                      <a16:colId xmlns:a16="http://schemas.microsoft.com/office/drawing/2014/main" val="2385435067"/>
                    </a:ext>
                  </a:extLst>
                </a:gridCol>
                <a:gridCol w="329184">
                  <a:extLst>
                    <a:ext uri="{9D8B030D-6E8A-4147-A177-3AD203B41FA5}">
                      <a16:colId xmlns:a16="http://schemas.microsoft.com/office/drawing/2014/main" val="589635290"/>
                    </a:ext>
                  </a:extLst>
                </a:gridCol>
                <a:gridCol w="329184">
                  <a:extLst>
                    <a:ext uri="{9D8B030D-6E8A-4147-A177-3AD203B41FA5}">
                      <a16:colId xmlns:a16="http://schemas.microsoft.com/office/drawing/2014/main" val="3658215138"/>
                    </a:ext>
                  </a:extLst>
                </a:gridCol>
                <a:gridCol w="370332">
                  <a:extLst>
                    <a:ext uri="{9D8B030D-6E8A-4147-A177-3AD203B41FA5}">
                      <a16:colId xmlns:a16="http://schemas.microsoft.com/office/drawing/2014/main" val="854114766"/>
                    </a:ext>
                  </a:extLst>
                </a:gridCol>
                <a:gridCol w="370332">
                  <a:extLst>
                    <a:ext uri="{9D8B030D-6E8A-4147-A177-3AD203B41FA5}">
                      <a16:colId xmlns:a16="http://schemas.microsoft.com/office/drawing/2014/main" val="3046953499"/>
                    </a:ext>
                  </a:extLst>
                </a:gridCol>
                <a:gridCol w="329184">
                  <a:extLst>
                    <a:ext uri="{9D8B030D-6E8A-4147-A177-3AD203B41FA5}">
                      <a16:colId xmlns:a16="http://schemas.microsoft.com/office/drawing/2014/main" val="42739854"/>
                    </a:ext>
                  </a:extLst>
                </a:gridCol>
                <a:gridCol w="329184">
                  <a:extLst>
                    <a:ext uri="{9D8B030D-6E8A-4147-A177-3AD203B41FA5}">
                      <a16:colId xmlns:a16="http://schemas.microsoft.com/office/drawing/2014/main" val="2367035787"/>
                    </a:ext>
                  </a:extLst>
                </a:gridCol>
                <a:gridCol w="370332">
                  <a:extLst>
                    <a:ext uri="{9D8B030D-6E8A-4147-A177-3AD203B41FA5}">
                      <a16:colId xmlns:a16="http://schemas.microsoft.com/office/drawing/2014/main" val="30404656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87820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botanic® - 2018-04-26 08:00:00 </a:t>
                      </a:r>
                      <a:r>
                        <a:rPr kumimoji="0" lang="fr-FR" sz="1000" b="0" i="0" u="none" strike="noStrike" kern="1200" cap="none" spc="0" normalizeH="0" baseline="0" noProof="0">
                          <a:ln>
                            <a:noFill/>
                          </a:ln>
                          <a:solidFill>
                            <a:prstClr val="black"/>
                          </a:solidFill>
                          <a:effectLst/>
                          <a:uLnTx/>
                          <a:uFillTx/>
                          <a:latin typeface="+mn-lt"/>
                          <a:ea typeface="+mn-ea"/>
                          <a:cs typeface="+mn-cs"/>
                        </a:rPr>
                        <a:t> 
 Grand jeu du printemps 🌺 Plus de 2 000€ de lots à gagner en répondant à notre quizz : un salon bas Meije, un ensemble plancha, un ensemble repas, un ensemble détente, un ensemble potager... Jouez vite ICI ➡️ http://bit.ly/2HYZIox
Tirage au sort des gagnant(e)s le 16 mai... Bonne chance à toutes et à tous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06999383"/>
                  </a:ext>
                </a:extLst>
              </a:tr>
            </a:tbl>
          </a:graphicData>
        </a:graphic>
      </p:graphicFrame>
      <p:sp>
        <p:nvSpPr>
          <p:cNvPr id="4" name="Text Placeholder 3">
            <a:extLst>
              <a:ext uri="{FF2B5EF4-FFF2-40B4-BE49-F238E27FC236}">
                <a16:creationId xmlns:a16="http://schemas.microsoft.com/office/drawing/2014/main" id="{21A9FF79-EC03-4904-A09A-0DBC02106B01}"/>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15545749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C3FA6-11BD-4938-BF24-3E19B1D08872}"/>
              </a:ext>
            </a:extLst>
          </p:cNvPr>
          <p:cNvSpPr>
            <a:spLocks noGrp="1"/>
          </p:cNvSpPr>
          <p:nvPr>
            <p:ph type="title"/>
          </p:nvPr>
        </p:nvSpPr>
        <p:spPr/>
        <p:txBody>
          <a:bodyPr/>
          <a:lstStyle/>
          <a:p>
            <a:r>
              <a:rPr lang="en-US"/>
              <a:t>Competitor Posts | HG-France - 15 of 16</a:t>
            </a:r>
          </a:p>
        </p:txBody>
      </p:sp>
      <p:graphicFrame>
        <p:nvGraphicFramePr>
          <p:cNvPr id="5" name="Table Placeholder 4">
            <a:extLst>
              <a:ext uri="{FF2B5EF4-FFF2-40B4-BE49-F238E27FC236}">
                <a16:creationId xmlns:a16="http://schemas.microsoft.com/office/drawing/2014/main" id="{4C43C088-3202-488D-9D8A-62AE635DDACA}"/>
              </a:ext>
            </a:extLst>
          </p:cNvPr>
          <p:cNvGraphicFramePr>
            <a:graphicFrameLocks noGrp="1"/>
          </p:cNvGraphicFramePr>
          <p:nvPr>
            <p:ph type="tbl" sz="quarter" idx="13"/>
            <p:extLst>
              <p:ext uri="{D42A27DB-BD31-4B8C-83A1-F6EECF244321}">
                <p14:modId xmlns:p14="http://schemas.microsoft.com/office/powerpoint/2010/main" val="22789865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66108283"/>
                    </a:ext>
                  </a:extLst>
                </a:gridCol>
                <a:gridCol w="370332">
                  <a:extLst>
                    <a:ext uri="{9D8B030D-6E8A-4147-A177-3AD203B41FA5}">
                      <a16:colId xmlns:a16="http://schemas.microsoft.com/office/drawing/2014/main" val="617450526"/>
                    </a:ext>
                  </a:extLst>
                </a:gridCol>
                <a:gridCol w="370332">
                  <a:extLst>
                    <a:ext uri="{9D8B030D-6E8A-4147-A177-3AD203B41FA5}">
                      <a16:colId xmlns:a16="http://schemas.microsoft.com/office/drawing/2014/main" val="2750117023"/>
                    </a:ext>
                  </a:extLst>
                </a:gridCol>
                <a:gridCol w="370332">
                  <a:extLst>
                    <a:ext uri="{9D8B030D-6E8A-4147-A177-3AD203B41FA5}">
                      <a16:colId xmlns:a16="http://schemas.microsoft.com/office/drawing/2014/main" val="1684888299"/>
                    </a:ext>
                  </a:extLst>
                </a:gridCol>
                <a:gridCol w="329184">
                  <a:extLst>
                    <a:ext uri="{9D8B030D-6E8A-4147-A177-3AD203B41FA5}">
                      <a16:colId xmlns:a16="http://schemas.microsoft.com/office/drawing/2014/main" val="4134284115"/>
                    </a:ext>
                  </a:extLst>
                </a:gridCol>
                <a:gridCol w="329184">
                  <a:extLst>
                    <a:ext uri="{9D8B030D-6E8A-4147-A177-3AD203B41FA5}">
                      <a16:colId xmlns:a16="http://schemas.microsoft.com/office/drawing/2014/main" val="2410425248"/>
                    </a:ext>
                  </a:extLst>
                </a:gridCol>
                <a:gridCol w="329184">
                  <a:extLst>
                    <a:ext uri="{9D8B030D-6E8A-4147-A177-3AD203B41FA5}">
                      <a16:colId xmlns:a16="http://schemas.microsoft.com/office/drawing/2014/main" val="2917771034"/>
                    </a:ext>
                  </a:extLst>
                </a:gridCol>
                <a:gridCol w="329184">
                  <a:extLst>
                    <a:ext uri="{9D8B030D-6E8A-4147-A177-3AD203B41FA5}">
                      <a16:colId xmlns:a16="http://schemas.microsoft.com/office/drawing/2014/main" val="827671343"/>
                    </a:ext>
                  </a:extLst>
                </a:gridCol>
                <a:gridCol w="329184">
                  <a:extLst>
                    <a:ext uri="{9D8B030D-6E8A-4147-A177-3AD203B41FA5}">
                      <a16:colId xmlns:a16="http://schemas.microsoft.com/office/drawing/2014/main" val="4123589119"/>
                    </a:ext>
                  </a:extLst>
                </a:gridCol>
                <a:gridCol w="329184">
                  <a:extLst>
                    <a:ext uri="{9D8B030D-6E8A-4147-A177-3AD203B41FA5}">
                      <a16:colId xmlns:a16="http://schemas.microsoft.com/office/drawing/2014/main" val="2646717607"/>
                    </a:ext>
                  </a:extLst>
                </a:gridCol>
                <a:gridCol w="329184">
                  <a:extLst>
                    <a:ext uri="{9D8B030D-6E8A-4147-A177-3AD203B41FA5}">
                      <a16:colId xmlns:a16="http://schemas.microsoft.com/office/drawing/2014/main" val="2367541296"/>
                    </a:ext>
                  </a:extLst>
                </a:gridCol>
                <a:gridCol w="329184">
                  <a:extLst>
                    <a:ext uri="{9D8B030D-6E8A-4147-A177-3AD203B41FA5}">
                      <a16:colId xmlns:a16="http://schemas.microsoft.com/office/drawing/2014/main" val="643783502"/>
                    </a:ext>
                  </a:extLst>
                </a:gridCol>
                <a:gridCol w="329184">
                  <a:extLst>
                    <a:ext uri="{9D8B030D-6E8A-4147-A177-3AD203B41FA5}">
                      <a16:colId xmlns:a16="http://schemas.microsoft.com/office/drawing/2014/main" val="83930392"/>
                    </a:ext>
                  </a:extLst>
                </a:gridCol>
                <a:gridCol w="370332">
                  <a:extLst>
                    <a:ext uri="{9D8B030D-6E8A-4147-A177-3AD203B41FA5}">
                      <a16:colId xmlns:a16="http://schemas.microsoft.com/office/drawing/2014/main" val="1753292988"/>
                    </a:ext>
                  </a:extLst>
                </a:gridCol>
                <a:gridCol w="370332">
                  <a:extLst>
                    <a:ext uri="{9D8B030D-6E8A-4147-A177-3AD203B41FA5}">
                      <a16:colId xmlns:a16="http://schemas.microsoft.com/office/drawing/2014/main" val="1601878685"/>
                    </a:ext>
                  </a:extLst>
                </a:gridCol>
                <a:gridCol w="329184">
                  <a:extLst>
                    <a:ext uri="{9D8B030D-6E8A-4147-A177-3AD203B41FA5}">
                      <a16:colId xmlns:a16="http://schemas.microsoft.com/office/drawing/2014/main" val="3811998756"/>
                    </a:ext>
                  </a:extLst>
                </a:gridCol>
                <a:gridCol w="329184">
                  <a:extLst>
                    <a:ext uri="{9D8B030D-6E8A-4147-A177-3AD203B41FA5}">
                      <a16:colId xmlns:a16="http://schemas.microsoft.com/office/drawing/2014/main" val="771607858"/>
                    </a:ext>
                  </a:extLst>
                </a:gridCol>
                <a:gridCol w="370332">
                  <a:extLst>
                    <a:ext uri="{9D8B030D-6E8A-4147-A177-3AD203B41FA5}">
                      <a16:colId xmlns:a16="http://schemas.microsoft.com/office/drawing/2014/main" val="9705796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68667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LEROY MERLIN - 2018-04-25 18:36:00 </a:t>
                      </a:r>
                      <a:r>
                        <a:rPr kumimoji="0" lang="fr-FR" sz="1000" b="0" i="0" u="none" strike="noStrike" kern="1200" cap="none" spc="0" normalizeH="0" baseline="0" noProof="0">
                          <a:ln>
                            <a:noFill/>
                          </a:ln>
                          <a:solidFill>
                            <a:prstClr val="black"/>
                          </a:solidFill>
                          <a:effectLst/>
                          <a:uLnTx/>
                          <a:uFillTx/>
                          <a:latin typeface="+mn-lt"/>
                          <a:ea typeface="+mn-ea"/>
                          <a:cs typeface="+mn-cs"/>
                        </a:rPr>
                        <a:t> 
 - LA TRES BONNE QUESTION -
Les enfants grandissent et la salle de bains devient trop petite ? Pas de panique ! Même dans les petits espaces, il est possible de créer une salle de bains ludique pour que chacun ait son indépendance. 🛀
Découvrez le projet ➡️ http://lmfr.io/salledebains-enfants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86054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Mr.Bricolage - 2018-04-25 17:54:00 </a:t>
                      </a:r>
                      <a:r>
                        <a:rPr kumimoji="0" lang="fr-FR" sz="1000" b="0" i="0" u="none" strike="noStrike" kern="1200" cap="none" spc="0" normalizeH="0" baseline="0" noProof="0">
                          <a:ln>
                            <a:noFill/>
                          </a:ln>
                          <a:solidFill>
                            <a:prstClr val="black"/>
                          </a:solidFill>
                          <a:effectLst/>
                          <a:uLnTx/>
                          <a:uFillTx/>
                          <a:latin typeface="+mn-lt"/>
                          <a:ea typeface="+mn-ea"/>
                          <a:cs typeface="+mn-cs"/>
                        </a:rPr>
                        <a:t> 
 J-2 avant les French days Mr.Bricolage ! Plein de produits à prix super "fresh" vous attendent...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63276533"/>
                  </a:ext>
                </a:extLst>
              </a:tr>
            </a:tbl>
          </a:graphicData>
        </a:graphic>
      </p:graphicFrame>
      <p:sp>
        <p:nvSpPr>
          <p:cNvPr id="4" name="Text Placeholder 3">
            <a:extLst>
              <a:ext uri="{FF2B5EF4-FFF2-40B4-BE49-F238E27FC236}">
                <a16:creationId xmlns:a16="http://schemas.microsoft.com/office/drawing/2014/main" id="{C7AD47B9-4A9A-41B9-9898-D59943116D1C}"/>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91395591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39CF1-F9C5-41CA-A44F-4458AA2753B6}"/>
              </a:ext>
            </a:extLst>
          </p:cNvPr>
          <p:cNvSpPr>
            <a:spLocks noGrp="1"/>
          </p:cNvSpPr>
          <p:nvPr>
            <p:ph type="title"/>
          </p:nvPr>
        </p:nvSpPr>
        <p:spPr/>
        <p:txBody>
          <a:bodyPr/>
          <a:lstStyle/>
          <a:p>
            <a:r>
              <a:rPr lang="en-US"/>
              <a:t>Competitor Posts | HG-France - 16 of 16</a:t>
            </a:r>
          </a:p>
        </p:txBody>
      </p:sp>
      <p:graphicFrame>
        <p:nvGraphicFramePr>
          <p:cNvPr id="5" name="Table Placeholder 4">
            <a:extLst>
              <a:ext uri="{FF2B5EF4-FFF2-40B4-BE49-F238E27FC236}">
                <a16:creationId xmlns:a16="http://schemas.microsoft.com/office/drawing/2014/main" id="{ADCDF405-7544-439A-93B1-92B049AD3A84}"/>
              </a:ext>
            </a:extLst>
          </p:cNvPr>
          <p:cNvGraphicFramePr>
            <a:graphicFrameLocks noGrp="1"/>
          </p:cNvGraphicFramePr>
          <p:nvPr>
            <p:ph type="tbl" sz="quarter" idx="13"/>
            <p:extLst>
              <p:ext uri="{D42A27DB-BD31-4B8C-83A1-F6EECF244321}">
                <p14:modId xmlns:p14="http://schemas.microsoft.com/office/powerpoint/2010/main" val="1697753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591498522"/>
                    </a:ext>
                  </a:extLst>
                </a:gridCol>
                <a:gridCol w="370332">
                  <a:extLst>
                    <a:ext uri="{9D8B030D-6E8A-4147-A177-3AD203B41FA5}">
                      <a16:colId xmlns:a16="http://schemas.microsoft.com/office/drawing/2014/main" val="3862685247"/>
                    </a:ext>
                  </a:extLst>
                </a:gridCol>
                <a:gridCol w="370332">
                  <a:extLst>
                    <a:ext uri="{9D8B030D-6E8A-4147-A177-3AD203B41FA5}">
                      <a16:colId xmlns:a16="http://schemas.microsoft.com/office/drawing/2014/main" val="2452757424"/>
                    </a:ext>
                  </a:extLst>
                </a:gridCol>
                <a:gridCol w="370332">
                  <a:extLst>
                    <a:ext uri="{9D8B030D-6E8A-4147-A177-3AD203B41FA5}">
                      <a16:colId xmlns:a16="http://schemas.microsoft.com/office/drawing/2014/main" val="1088061680"/>
                    </a:ext>
                  </a:extLst>
                </a:gridCol>
                <a:gridCol w="329184">
                  <a:extLst>
                    <a:ext uri="{9D8B030D-6E8A-4147-A177-3AD203B41FA5}">
                      <a16:colId xmlns:a16="http://schemas.microsoft.com/office/drawing/2014/main" val="2224797364"/>
                    </a:ext>
                  </a:extLst>
                </a:gridCol>
                <a:gridCol w="329184">
                  <a:extLst>
                    <a:ext uri="{9D8B030D-6E8A-4147-A177-3AD203B41FA5}">
                      <a16:colId xmlns:a16="http://schemas.microsoft.com/office/drawing/2014/main" val="1983826719"/>
                    </a:ext>
                  </a:extLst>
                </a:gridCol>
                <a:gridCol w="329184">
                  <a:extLst>
                    <a:ext uri="{9D8B030D-6E8A-4147-A177-3AD203B41FA5}">
                      <a16:colId xmlns:a16="http://schemas.microsoft.com/office/drawing/2014/main" val="3504480649"/>
                    </a:ext>
                  </a:extLst>
                </a:gridCol>
                <a:gridCol w="329184">
                  <a:extLst>
                    <a:ext uri="{9D8B030D-6E8A-4147-A177-3AD203B41FA5}">
                      <a16:colId xmlns:a16="http://schemas.microsoft.com/office/drawing/2014/main" val="868721983"/>
                    </a:ext>
                  </a:extLst>
                </a:gridCol>
                <a:gridCol w="329184">
                  <a:extLst>
                    <a:ext uri="{9D8B030D-6E8A-4147-A177-3AD203B41FA5}">
                      <a16:colId xmlns:a16="http://schemas.microsoft.com/office/drawing/2014/main" val="948422891"/>
                    </a:ext>
                  </a:extLst>
                </a:gridCol>
                <a:gridCol w="329184">
                  <a:extLst>
                    <a:ext uri="{9D8B030D-6E8A-4147-A177-3AD203B41FA5}">
                      <a16:colId xmlns:a16="http://schemas.microsoft.com/office/drawing/2014/main" val="2201710023"/>
                    </a:ext>
                  </a:extLst>
                </a:gridCol>
                <a:gridCol w="329184">
                  <a:extLst>
                    <a:ext uri="{9D8B030D-6E8A-4147-A177-3AD203B41FA5}">
                      <a16:colId xmlns:a16="http://schemas.microsoft.com/office/drawing/2014/main" val="4103053860"/>
                    </a:ext>
                  </a:extLst>
                </a:gridCol>
                <a:gridCol w="329184">
                  <a:extLst>
                    <a:ext uri="{9D8B030D-6E8A-4147-A177-3AD203B41FA5}">
                      <a16:colId xmlns:a16="http://schemas.microsoft.com/office/drawing/2014/main" val="439086383"/>
                    </a:ext>
                  </a:extLst>
                </a:gridCol>
                <a:gridCol w="329184">
                  <a:extLst>
                    <a:ext uri="{9D8B030D-6E8A-4147-A177-3AD203B41FA5}">
                      <a16:colId xmlns:a16="http://schemas.microsoft.com/office/drawing/2014/main" val="840471467"/>
                    </a:ext>
                  </a:extLst>
                </a:gridCol>
                <a:gridCol w="370332">
                  <a:extLst>
                    <a:ext uri="{9D8B030D-6E8A-4147-A177-3AD203B41FA5}">
                      <a16:colId xmlns:a16="http://schemas.microsoft.com/office/drawing/2014/main" val="1179481695"/>
                    </a:ext>
                  </a:extLst>
                </a:gridCol>
                <a:gridCol w="370332">
                  <a:extLst>
                    <a:ext uri="{9D8B030D-6E8A-4147-A177-3AD203B41FA5}">
                      <a16:colId xmlns:a16="http://schemas.microsoft.com/office/drawing/2014/main" val="4250109781"/>
                    </a:ext>
                  </a:extLst>
                </a:gridCol>
                <a:gridCol w="329184">
                  <a:extLst>
                    <a:ext uri="{9D8B030D-6E8A-4147-A177-3AD203B41FA5}">
                      <a16:colId xmlns:a16="http://schemas.microsoft.com/office/drawing/2014/main" val="1383571348"/>
                    </a:ext>
                  </a:extLst>
                </a:gridCol>
                <a:gridCol w="329184">
                  <a:extLst>
                    <a:ext uri="{9D8B030D-6E8A-4147-A177-3AD203B41FA5}">
                      <a16:colId xmlns:a16="http://schemas.microsoft.com/office/drawing/2014/main" val="2406670352"/>
                    </a:ext>
                  </a:extLst>
                </a:gridCol>
                <a:gridCol w="370332">
                  <a:extLst>
                    <a:ext uri="{9D8B030D-6E8A-4147-A177-3AD203B41FA5}">
                      <a16:colId xmlns:a16="http://schemas.microsoft.com/office/drawing/2014/main" val="15822688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35678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botanic® - 2018-04-25 17:41:32 </a:t>
                      </a:r>
                      <a:r>
                        <a:rPr kumimoji="0" lang="fr-FR" sz="1000" b="0" i="0" u="none" strike="noStrike" kern="1200" cap="none" spc="0" normalizeH="0" baseline="0" noProof="0">
                          <a:ln>
                            <a:noFill/>
                          </a:ln>
                          <a:solidFill>
                            <a:prstClr val="black"/>
                          </a:solidFill>
                          <a:effectLst/>
                          <a:uLnTx/>
                          <a:uFillTx/>
                          <a:latin typeface="+mn-lt"/>
                          <a:ea typeface="+mn-ea"/>
                          <a:cs typeface="+mn-cs"/>
                        </a:rPr>
                        <a:t> 
 Rendez-vous demain à 16h30 sur la Social Room d'Europe 1 pour discuter des alternatives aux pesticides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08271986"/>
                  </a:ext>
                </a:extLst>
              </a:tr>
            </a:tbl>
          </a:graphicData>
        </a:graphic>
      </p:graphicFrame>
      <p:sp>
        <p:nvSpPr>
          <p:cNvPr id="4" name="Text Placeholder 3">
            <a:extLst>
              <a:ext uri="{FF2B5EF4-FFF2-40B4-BE49-F238E27FC236}">
                <a16:creationId xmlns:a16="http://schemas.microsoft.com/office/drawing/2014/main" id="{21981B56-4FA9-47CA-BCA1-2206D872E4DF}"/>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49598889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4225</Words>
  <Application>Microsoft Office PowerPoint</Application>
  <PresentationFormat>On-screen Show (4:3)</PresentationFormat>
  <Paragraphs>2313</Paragraphs>
  <Slides>55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55</vt:i4>
      </vt:variant>
    </vt:vector>
  </HeadingPairs>
  <TitlesOfParts>
    <vt:vector size="58" baseType="lpstr">
      <vt:lpstr>Calibri</vt:lpstr>
      <vt:lpstr>Arial</vt:lpstr>
      <vt:lpstr>quintly_template</vt:lpstr>
      <vt:lpstr>Facebook</vt:lpstr>
      <vt:lpstr>Facebook Key Metrics Table | HG-France</vt:lpstr>
      <vt:lpstr>Facebook Key Metrics by Month | All PT Channels - 1 of 3</vt:lpstr>
      <vt:lpstr>Facebook Key Metrics by Month | All PT Channels - 2 of 3</vt:lpstr>
      <vt:lpstr>Facebook Key Metrics by Month | All PT Channels - 3 of 3</vt:lpstr>
      <vt:lpstr>Facebook Fans Total | All PT Channels</vt:lpstr>
      <vt:lpstr>Facebook Own Posts Table | HG-France - 1 of 14</vt:lpstr>
      <vt:lpstr>Facebook Own Posts Table | HG-France - 2 of 14</vt:lpstr>
      <vt:lpstr>Facebook Own Posts Table | HG-France - 3 of 14</vt:lpstr>
      <vt:lpstr>Facebook Own Posts Table | HG-France - 4 of 14</vt:lpstr>
      <vt:lpstr>Facebook Own Posts Table | HG-France - 5 of 14</vt:lpstr>
      <vt:lpstr>Facebook Own Posts Table | HG-France - 6 of 14</vt:lpstr>
      <vt:lpstr>Facebook Own Posts Table | HG-France - 7 of 14</vt:lpstr>
      <vt:lpstr>Facebook Own Posts Table | HG-France - 8 of 14</vt:lpstr>
      <vt:lpstr>Facebook Own Posts Table | HG-France - 9 of 14</vt:lpstr>
      <vt:lpstr>Facebook Own Posts Table | HG-France - 10 of 14</vt:lpstr>
      <vt:lpstr>Facebook Own Posts Table | HG-France - 11 of 14</vt:lpstr>
      <vt:lpstr>Facebook Own Posts Table | HG-France - 12 of 14</vt:lpstr>
      <vt:lpstr>Facebook Own Posts Table | HG-France - 13 of 14</vt:lpstr>
      <vt:lpstr>Facebook Own Posts Table | HG-France - 14 of 14</vt:lpstr>
      <vt:lpstr>Facebook Reach | HG-France</vt:lpstr>
      <vt:lpstr>Facebook Page Post Reach Table | HG-France</vt:lpstr>
      <vt:lpstr>Facebook Impressions | HG-France</vt:lpstr>
      <vt:lpstr>Facebook User Posts | HG-France</vt:lpstr>
      <vt:lpstr>Facebook Response Times | HG-France</vt:lpstr>
      <vt:lpstr>Key Metrics Table (Competitors) | HG-France - 1 of 5</vt:lpstr>
      <vt:lpstr>Key Metrics Table (Competitors) | HG-France - 2 of 5</vt:lpstr>
      <vt:lpstr>Key Metrics Table (Competitors) | HG-France - 3 of 5</vt:lpstr>
      <vt:lpstr>Key Metrics Table (Competitors) | HG-France - 4 of 5</vt:lpstr>
      <vt:lpstr>Key Metrics Table (Competitors) | HG-France - 5 of 5</vt:lpstr>
      <vt:lpstr>Interactions Distribution (Competitors) | HG-France</vt:lpstr>
      <vt:lpstr>Post Type Distribution Per Profile (Competitors)  | HG-France</vt:lpstr>
      <vt:lpstr>User Posts Table (Competitors) | HG-France - 1 of 7</vt:lpstr>
      <vt:lpstr>User Posts Table (Competitors) | HG-France - 2 of 7</vt:lpstr>
      <vt:lpstr>User Posts Table (Competitors) | HG-France - 3 of 7</vt:lpstr>
      <vt:lpstr>User Posts Table (Competitors) | HG-France - 4 of 7</vt:lpstr>
      <vt:lpstr>User Posts Table (Competitors) | HG-France - 5 of 7</vt:lpstr>
      <vt:lpstr>User Posts Table (Competitors) | HG-France - 6 of 7</vt:lpstr>
      <vt:lpstr>User Posts Table (Competitors) | HG-France - 7 of 7</vt:lpstr>
      <vt:lpstr>Competitor Posts | HG-France - 1 of 16</vt:lpstr>
      <vt:lpstr>Competitor Posts | HG-France - 2 of 16</vt:lpstr>
      <vt:lpstr>Competitor Posts | HG-France - 3 of 16</vt:lpstr>
      <vt:lpstr>Competitor Posts | HG-France - 4 of 16</vt:lpstr>
      <vt:lpstr>Competitor Posts | HG-France - 5 of 16</vt:lpstr>
      <vt:lpstr>Competitor Posts | HG-France - 6 of 16</vt:lpstr>
      <vt:lpstr>Competitor Posts | HG-France - 7 of 16</vt:lpstr>
      <vt:lpstr>Competitor Posts | HG-France - 8 of 16</vt:lpstr>
      <vt:lpstr>Competitor Posts | HG-France - 9 of 16</vt:lpstr>
      <vt:lpstr>Competitor Posts | HG-France - 10 of 16</vt:lpstr>
      <vt:lpstr>Competitor Posts | HG-France - 11 of 16</vt:lpstr>
      <vt:lpstr>Competitor Posts | HG-France - 12 of 16</vt:lpstr>
      <vt:lpstr>Competitor Posts | HG-France - 13 of 16</vt:lpstr>
      <vt:lpstr>Competitor Posts | HG-France - 14 of 16</vt:lpstr>
      <vt:lpstr>Competitor Posts | HG-France - 15 of 16</vt:lpstr>
      <vt:lpstr>Competitor Posts | HG-France - 16 of 16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dc:title>
  <dc:creator>Administrator</dc:creator>
  <cp:lastModifiedBy>Administrator</cp:lastModifiedBy>
  <cp:revision>1</cp:revision>
  <dcterms:created xsi:type="dcterms:W3CDTF">2018-06-14T23:16:52Z</dcterms:created>
  <dcterms:modified xsi:type="dcterms:W3CDTF">2018-06-14T23:19:30Z</dcterms:modified>
</cp:coreProperties>
</file>