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2078381</c:v>
                </c:pt>
                <c:pt idx="1">
                  <c:v>2078575</c:v>
                </c:pt>
                <c:pt idx="2">
                  <c:v>2078860</c:v>
                </c:pt>
                <c:pt idx="3">
                  <c:v>2078995</c:v>
                </c:pt>
                <c:pt idx="4">
                  <c:v>2079343</c:v>
                </c:pt>
                <c:pt idx="5">
                  <c:v>2079820</c:v>
                </c:pt>
                <c:pt idx="6">
                  <c:v>2080442</c:v>
                </c:pt>
                <c:pt idx="7">
                  <c:v>2081000</c:v>
                </c:pt>
                <c:pt idx="8">
                  <c:v>2081722</c:v>
                </c:pt>
                <c:pt idx="9">
                  <c:v>2082303</c:v>
                </c:pt>
                <c:pt idx="10">
                  <c:v>2083001</c:v>
                </c:pt>
                <c:pt idx="11">
                  <c:v>2083577</c:v>
                </c:pt>
                <c:pt idx="12">
                  <c:v>2084178</c:v>
                </c:pt>
                <c:pt idx="13">
                  <c:v>2084524</c:v>
                </c:pt>
                <c:pt idx="14">
                  <c:v>2084892</c:v>
                </c:pt>
                <c:pt idx="15">
                  <c:v>2085142</c:v>
                </c:pt>
                <c:pt idx="16">
                  <c:v>2085426</c:v>
                </c:pt>
                <c:pt idx="17">
                  <c:v>2085816</c:v>
                </c:pt>
                <c:pt idx="18">
                  <c:v>2086235</c:v>
                </c:pt>
                <c:pt idx="19">
                  <c:v>2086576</c:v>
                </c:pt>
                <c:pt idx="20">
                  <c:v>2087071</c:v>
                </c:pt>
                <c:pt idx="21">
                  <c:v>2087482</c:v>
                </c:pt>
                <c:pt idx="22">
                  <c:v>2087967</c:v>
                </c:pt>
                <c:pt idx="23">
                  <c:v>2088422</c:v>
                </c:pt>
                <c:pt idx="24">
                  <c:v>2088892</c:v>
                </c:pt>
                <c:pt idx="25">
                  <c:v>2089150</c:v>
                </c:pt>
                <c:pt idx="26">
                  <c:v>2089636</c:v>
                </c:pt>
                <c:pt idx="27">
                  <c:v>2090176</c:v>
                </c:pt>
                <c:pt idx="28">
                  <c:v>2090701</c:v>
                </c:pt>
                <c:pt idx="29">
                  <c:v>2091110</c:v>
                </c:pt>
                <c:pt idx="30">
                  <c:v>2091477</c:v>
                </c:pt>
              </c:numCache>
            </c:numRef>
          </c:val>
          <c:smooth val="0"/>
          <c:extLst>
            <c:ext xmlns:c16="http://schemas.microsoft.com/office/drawing/2014/chart" uri="{C3380CC4-5D6E-409C-BE32-E72D297353CC}">
              <c16:uniqueId val="{00000000-0E81-4CAA-8CB3-4DEE3FBE4C7B}"/>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259372</c:v>
                </c:pt>
                <c:pt idx="1">
                  <c:v>259378</c:v>
                </c:pt>
                <c:pt idx="2">
                  <c:v>259370</c:v>
                </c:pt>
                <c:pt idx="3">
                  <c:v>259377</c:v>
                </c:pt>
                <c:pt idx="4">
                  <c:v>259382</c:v>
                </c:pt>
                <c:pt idx="5">
                  <c:v>259377</c:v>
                </c:pt>
                <c:pt idx="6">
                  <c:v>259358</c:v>
                </c:pt>
                <c:pt idx="7">
                  <c:v>259340</c:v>
                </c:pt>
                <c:pt idx="8">
                  <c:v>259327</c:v>
                </c:pt>
                <c:pt idx="9">
                  <c:v>259312</c:v>
                </c:pt>
                <c:pt idx="10">
                  <c:v>259314</c:v>
                </c:pt>
                <c:pt idx="11">
                  <c:v>259304</c:v>
                </c:pt>
                <c:pt idx="12">
                  <c:v>259292</c:v>
                </c:pt>
                <c:pt idx="13">
                  <c:v>259264</c:v>
                </c:pt>
                <c:pt idx="14">
                  <c:v>259237</c:v>
                </c:pt>
                <c:pt idx="15">
                  <c:v>259161</c:v>
                </c:pt>
                <c:pt idx="16">
                  <c:v>259094</c:v>
                </c:pt>
                <c:pt idx="17">
                  <c:v>259074</c:v>
                </c:pt>
                <c:pt idx="18">
                  <c:v>259057</c:v>
                </c:pt>
                <c:pt idx="19">
                  <c:v>259040</c:v>
                </c:pt>
                <c:pt idx="20">
                  <c:v>259025</c:v>
                </c:pt>
                <c:pt idx="21">
                  <c:v>259010</c:v>
                </c:pt>
                <c:pt idx="22">
                  <c:v>258998</c:v>
                </c:pt>
                <c:pt idx="23">
                  <c:v>258991</c:v>
                </c:pt>
                <c:pt idx="24">
                  <c:v>258974</c:v>
                </c:pt>
                <c:pt idx="25">
                  <c:v>258973</c:v>
                </c:pt>
                <c:pt idx="26">
                  <c:v>258971</c:v>
                </c:pt>
                <c:pt idx="27">
                  <c:v>258959</c:v>
                </c:pt>
                <c:pt idx="28">
                  <c:v>258949</c:v>
                </c:pt>
                <c:pt idx="29">
                  <c:v>258934</c:v>
                </c:pt>
                <c:pt idx="30">
                  <c:v>258925</c:v>
                </c:pt>
              </c:numCache>
            </c:numRef>
          </c:val>
          <c:smooth val="0"/>
          <c:extLst>
            <c:ext xmlns:c16="http://schemas.microsoft.com/office/drawing/2014/chart" uri="{C3380CC4-5D6E-409C-BE32-E72D297353CC}">
              <c16:uniqueId val="{00000001-0E81-4CAA-8CB3-4DEE3FBE4C7B}"/>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2078382</c:v>
                </c:pt>
                <c:pt idx="1">
                  <c:v>2078576</c:v>
                </c:pt>
                <c:pt idx="2">
                  <c:v>2078862</c:v>
                </c:pt>
                <c:pt idx="3">
                  <c:v>2078995</c:v>
                </c:pt>
                <c:pt idx="4">
                  <c:v>2079344</c:v>
                </c:pt>
                <c:pt idx="5">
                  <c:v>2079820</c:v>
                </c:pt>
                <c:pt idx="6">
                  <c:v>2080443</c:v>
                </c:pt>
                <c:pt idx="7">
                  <c:v>2081001</c:v>
                </c:pt>
                <c:pt idx="8">
                  <c:v>2081723</c:v>
                </c:pt>
                <c:pt idx="9">
                  <c:v>2082304</c:v>
                </c:pt>
                <c:pt idx="10">
                  <c:v>2083000</c:v>
                </c:pt>
                <c:pt idx="11">
                  <c:v>2083579</c:v>
                </c:pt>
                <c:pt idx="12">
                  <c:v>2084178</c:v>
                </c:pt>
                <c:pt idx="13">
                  <c:v>2084526</c:v>
                </c:pt>
                <c:pt idx="14">
                  <c:v>2084894</c:v>
                </c:pt>
                <c:pt idx="15">
                  <c:v>2085141</c:v>
                </c:pt>
                <c:pt idx="16">
                  <c:v>2085427</c:v>
                </c:pt>
                <c:pt idx="17">
                  <c:v>2085816</c:v>
                </c:pt>
                <c:pt idx="18">
                  <c:v>2086234</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2091110</c:v>
                </c:pt>
                <c:pt idx="30">
                  <c:v>2091476</c:v>
                </c:pt>
              </c:numCache>
            </c:numRef>
          </c:val>
          <c:smooth val="0"/>
          <c:extLst>
            <c:ext xmlns:c16="http://schemas.microsoft.com/office/drawing/2014/chart" uri="{C3380CC4-5D6E-409C-BE32-E72D297353CC}">
              <c16:uniqueId val="{00000002-0E81-4CAA-8CB3-4DEE3FBE4C7B}"/>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2078381</c:v>
                </c:pt>
                <c:pt idx="1">
                  <c:v>2078576</c:v>
                </c:pt>
                <c:pt idx="2">
                  <c:v>2078863</c:v>
                </c:pt>
                <c:pt idx="3">
                  <c:v>2078996</c:v>
                </c:pt>
                <c:pt idx="4">
                  <c:v>2079345</c:v>
                </c:pt>
                <c:pt idx="5">
                  <c:v>2079821</c:v>
                </c:pt>
                <c:pt idx="6">
                  <c:v>2080443</c:v>
                </c:pt>
                <c:pt idx="7">
                  <c:v>2081001</c:v>
                </c:pt>
                <c:pt idx="8">
                  <c:v>2081723</c:v>
                </c:pt>
                <c:pt idx="9">
                  <c:v>2082303</c:v>
                </c:pt>
                <c:pt idx="10">
                  <c:v>2083002</c:v>
                </c:pt>
                <c:pt idx="11">
                  <c:v>2083579</c:v>
                </c:pt>
                <c:pt idx="12">
                  <c:v>2084178</c:v>
                </c:pt>
                <c:pt idx="13">
                  <c:v>2084526</c:v>
                </c:pt>
                <c:pt idx="14">
                  <c:v>2084893</c:v>
                </c:pt>
                <c:pt idx="15">
                  <c:v>2085141</c:v>
                </c:pt>
                <c:pt idx="16">
                  <c:v>2085427</c:v>
                </c:pt>
                <c:pt idx="17">
                  <c:v>2085816</c:v>
                </c:pt>
                <c:pt idx="18">
                  <c:v>2086235</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2091111</c:v>
                </c:pt>
                <c:pt idx="30">
                  <c:v>2091476</c:v>
                </c:pt>
              </c:numCache>
            </c:numRef>
          </c:val>
          <c:smooth val="0"/>
          <c:extLst>
            <c:ext xmlns:c16="http://schemas.microsoft.com/office/drawing/2014/chart" uri="{C3380CC4-5D6E-409C-BE32-E72D297353CC}">
              <c16:uniqueId val="{00000003-0E81-4CAA-8CB3-4DEE3FBE4C7B}"/>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Sheet1!$F$2:$F$32</c:f>
              <c:numCache>
                <c:formatCode>General</c:formatCode>
                <c:ptCount val="31"/>
                <c:pt idx="0">
                  <c:v>2078380</c:v>
                </c:pt>
                <c:pt idx="1">
                  <c:v>2078575</c:v>
                </c:pt>
                <c:pt idx="2">
                  <c:v>2078863</c:v>
                </c:pt>
                <c:pt idx="3">
                  <c:v>2078999</c:v>
                </c:pt>
                <c:pt idx="4">
                  <c:v>2079346</c:v>
                </c:pt>
                <c:pt idx="5">
                  <c:v>2079822</c:v>
                </c:pt>
                <c:pt idx="6">
                  <c:v>2080444</c:v>
                </c:pt>
                <c:pt idx="7">
                  <c:v>2081002</c:v>
                </c:pt>
                <c:pt idx="8">
                  <c:v>2081724</c:v>
                </c:pt>
                <c:pt idx="9">
                  <c:v>2082303</c:v>
                </c:pt>
                <c:pt idx="10">
                  <c:v>2083003</c:v>
                </c:pt>
                <c:pt idx="11">
                  <c:v>2083580</c:v>
                </c:pt>
                <c:pt idx="12">
                  <c:v>2084177</c:v>
                </c:pt>
                <c:pt idx="13">
                  <c:v>2084526</c:v>
                </c:pt>
                <c:pt idx="14">
                  <c:v>2084894</c:v>
                </c:pt>
                <c:pt idx="15">
                  <c:v>2085142</c:v>
                </c:pt>
                <c:pt idx="16">
                  <c:v>2085427</c:v>
                </c:pt>
                <c:pt idx="17">
                  <c:v>2085815</c:v>
                </c:pt>
                <c:pt idx="18">
                  <c:v>2086235</c:v>
                </c:pt>
                <c:pt idx="19">
                  <c:v>2086583</c:v>
                </c:pt>
                <c:pt idx="20">
                  <c:v>2087073</c:v>
                </c:pt>
                <c:pt idx="21">
                  <c:v>2087482</c:v>
                </c:pt>
                <c:pt idx="22">
                  <c:v>2087967</c:v>
                </c:pt>
                <c:pt idx="23">
                  <c:v>2088425</c:v>
                </c:pt>
                <c:pt idx="24">
                  <c:v>2088891</c:v>
                </c:pt>
                <c:pt idx="25">
                  <c:v>2089149</c:v>
                </c:pt>
                <c:pt idx="26">
                  <c:v>2089639</c:v>
                </c:pt>
                <c:pt idx="27">
                  <c:v>2090182</c:v>
                </c:pt>
                <c:pt idx="28">
                  <c:v>2090702</c:v>
                </c:pt>
                <c:pt idx="29">
                  <c:v>2091112</c:v>
                </c:pt>
                <c:pt idx="30">
                  <c:v>2091477</c:v>
                </c:pt>
              </c:numCache>
            </c:numRef>
          </c:val>
          <c:smooth val="0"/>
          <c:extLst>
            <c:ext xmlns:c16="http://schemas.microsoft.com/office/drawing/2014/chart" uri="{C3380CC4-5D6E-409C-BE32-E72D297353CC}">
              <c16:uniqueId val="{00000004-0E81-4CAA-8CB3-4DEE3FBE4C7B}"/>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Sheet1!$G$2:$G$32</c:f>
              <c:numCache>
                <c:formatCode>General</c:formatCode>
                <c:ptCount val="31"/>
                <c:pt idx="4">
                  <c:v>2079346</c:v>
                </c:pt>
                <c:pt idx="5">
                  <c:v>2079820</c:v>
                </c:pt>
                <c:pt idx="6">
                  <c:v>2080440</c:v>
                </c:pt>
                <c:pt idx="7">
                  <c:v>2080999</c:v>
                </c:pt>
                <c:pt idx="8">
                  <c:v>2081719</c:v>
                </c:pt>
                <c:pt idx="9">
                  <c:v>2082300</c:v>
                </c:pt>
                <c:pt idx="10">
                  <c:v>2083000</c:v>
                </c:pt>
                <c:pt idx="11">
                  <c:v>2083574</c:v>
                </c:pt>
                <c:pt idx="12">
                  <c:v>2084176</c:v>
                </c:pt>
                <c:pt idx="13">
                  <c:v>2084524</c:v>
                </c:pt>
                <c:pt idx="14">
                  <c:v>2084891</c:v>
                </c:pt>
                <c:pt idx="15">
                  <c:v>2085142</c:v>
                </c:pt>
                <c:pt idx="16">
                  <c:v>2085425</c:v>
                </c:pt>
                <c:pt idx="17">
                  <c:v>2085817</c:v>
                </c:pt>
                <c:pt idx="18">
                  <c:v>2086234</c:v>
                </c:pt>
                <c:pt idx="19">
                  <c:v>2086575</c:v>
                </c:pt>
                <c:pt idx="20">
                  <c:v>2087069</c:v>
                </c:pt>
                <c:pt idx="21">
                  <c:v>2087479</c:v>
                </c:pt>
                <c:pt idx="22">
                  <c:v>2087965</c:v>
                </c:pt>
                <c:pt idx="23">
                  <c:v>2088421</c:v>
                </c:pt>
                <c:pt idx="24">
                  <c:v>2088890</c:v>
                </c:pt>
                <c:pt idx="25">
                  <c:v>2089151</c:v>
                </c:pt>
                <c:pt idx="26">
                  <c:v>2089637</c:v>
                </c:pt>
                <c:pt idx="27">
                  <c:v>2090176</c:v>
                </c:pt>
                <c:pt idx="28">
                  <c:v>2090695</c:v>
                </c:pt>
                <c:pt idx="29">
                  <c:v>2091109</c:v>
                </c:pt>
                <c:pt idx="30">
                  <c:v>2091480</c:v>
                </c:pt>
              </c:numCache>
            </c:numRef>
          </c:val>
          <c:smooth val="0"/>
          <c:extLst>
            <c:ext xmlns:c16="http://schemas.microsoft.com/office/drawing/2014/chart" uri="{C3380CC4-5D6E-409C-BE32-E72D297353CC}">
              <c16:uniqueId val="{00000005-0E81-4CAA-8CB3-4DEE3FBE4C7B}"/>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Sheet1!$H$2:$H$32</c:f>
              <c:numCache>
                <c:formatCode>General</c:formatCode>
                <c:ptCount val="31"/>
                <c:pt idx="4">
                  <c:v>2079342</c:v>
                </c:pt>
                <c:pt idx="5">
                  <c:v>2079821</c:v>
                </c:pt>
                <c:pt idx="6">
                  <c:v>2080442</c:v>
                </c:pt>
                <c:pt idx="7">
                  <c:v>2081001</c:v>
                </c:pt>
                <c:pt idx="8">
                  <c:v>2081722</c:v>
                </c:pt>
                <c:pt idx="9">
                  <c:v>2082303</c:v>
                </c:pt>
                <c:pt idx="10">
                  <c:v>2083001</c:v>
                </c:pt>
                <c:pt idx="11">
                  <c:v>2083577</c:v>
                </c:pt>
                <c:pt idx="12">
                  <c:v>2084178</c:v>
                </c:pt>
                <c:pt idx="13">
                  <c:v>2084526</c:v>
                </c:pt>
                <c:pt idx="14">
                  <c:v>2084892</c:v>
                </c:pt>
                <c:pt idx="15">
                  <c:v>2085142</c:v>
                </c:pt>
                <c:pt idx="16">
                  <c:v>2085426</c:v>
                </c:pt>
                <c:pt idx="17">
                  <c:v>2085815</c:v>
                </c:pt>
                <c:pt idx="18">
                  <c:v>2086235</c:v>
                </c:pt>
                <c:pt idx="19">
                  <c:v>2086576</c:v>
                </c:pt>
                <c:pt idx="20">
                  <c:v>2087071</c:v>
                </c:pt>
                <c:pt idx="21">
                  <c:v>2087482</c:v>
                </c:pt>
                <c:pt idx="22">
                  <c:v>2087967</c:v>
                </c:pt>
                <c:pt idx="23">
                  <c:v>2088422</c:v>
                </c:pt>
                <c:pt idx="24">
                  <c:v>2088891</c:v>
                </c:pt>
                <c:pt idx="25">
                  <c:v>2089150</c:v>
                </c:pt>
                <c:pt idx="26">
                  <c:v>2089638</c:v>
                </c:pt>
                <c:pt idx="27">
                  <c:v>2090175</c:v>
                </c:pt>
                <c:pt idx="28">
                  <c:v>2090701</c:v>
                </c:pt>
                <c:pt idx="29">
                  <c:v>2091110</c:v>
                </c:pt>
                <c:pt idx="30">
                  <c:v>2091477</c:v>
                </c:pt>
              </c:numCache>
            </c:numRef>
          </c:val>
          <c:smooth val="0"/>
          <c:extLst>
            <c:ext xmlns:c16="http://schemas.microsoft.com/office/drawing/2014/chart" uri="{C3380CC4-5D6E-409C-BE32-E72D297353CC}">
              <c16:uniqueId val="{00000006-0E81-4CAA-8CB3-4DEE3FBE4C7B}"/>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Sheet1!$I$2:$I$32</c:f>
              <c:numCache>
                <c:formatCode>General</c:formatCode>
                <c:ptCount val="31"/>
              </c:numCache>
            </c:numRef>
          </c:val>
          <c:smooth val="0"/>
          <c:extLst>
            <c:ext xmlns:c16="http://schemas.microsoft.com/office/drawing/2014/chart" uri="{C3380CC4-5D6E-409C-BE32-E72D297353CC}">
              <c16:uniqueId val="{00000007-0E81-4CAA-8CB3-4DEE3FBE4C7B}"/>
            </c:ext>
          </c:extLst>
        </c:ser>
        <c:dLbls>
          <c:showLegendKey val="0"/>
          <c:showVal val="0"/>
          <c:showCatName val="0"/>
          <c:showSerName val="0"/>
          <c:showPercent val="0"/>
          <c:showBubbleSize val="0"/>
        </c:dLbls>
        <c:smooth val="0"/>
        <c:axId val="409444768"/>
        <c:axId val="409448048"/>
      </c:lineChart>
      <c:dateAx>
        <c:axId val="40944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8048"/>
        <c:crosses val="autoZero"/>
        <c:auto val="1"/>
        <c:lblOffset val="100"/>
        <c:baseTimeUnit val="days"/>
      </c:dateAx>
      <c:valAx>
        <c:axId val="40944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10314</c:v>
                </c:pt>
                <c:pt idx="1">
                  <c:v>3589</c:v>
                </c:pt>
                <c:pt idx="2">
                  <c:v>3279</c:v>
                </c:pt>
                <c:pt idx="3">
                  <c:v>14627</c:v>
                </c:pt>
                <c:pt idx="4">
                  <c:v>13250</c:v>
                </c:pt>
                <c:pt idx="5">
                  <c:v>3708</c:v>
                </c:pt>
                <c:pt idx="6">
                  <c:v>1765</c:v>
                </c:pt>
                <c:pt idx="7">
                  <c:v>9281</c:v>
                </c:pt>
                <c:pt idx="8">
                  <c:v>11067</c:v>
                </c:pt>
                <c:pt idx="9">
                  <c:v>4806</c:v>
                </c:pt>
                <c:pt idx="10">
                  <c:v>2264</c:v>
                </c:pt>
                <c:pt idx="11">
                  <c:v>10743</c:v>
                </c:pt>
                <c:pt idx="12">
                  <c:v>2190</c:v>
                </c:pt>
                <c:pt idx="13">
                  <c:v>13251</c:v>
                </c:pt>
                <c:pt idx="14">
                  <c:v>8903</c:v>
                </c:pt>
                <c:pt idx="15">
                  <c:v>7910</c:v>
                </c:pt>
                <c:pt idx="16">
                  <c:v>3159</c:v>
                </c:pt>
                <c:pt idx="17">
                  <c:v>1438</c:v>
                </c:pt>
                <c:pt idx="18">
                  <c:v>7634</c:v>
                </c:pt>
                <c:pt idx="19">
                  <c:v>7681</c:v>
                </c:pt>
                <c:pt idx="20">
                  <c:v>7755</c:v>
                </c:pt>
                <c:pt idx="21">
                  <c:v>2807</c:v>
                </c:pt>
                <c:pt idx="22">
                  <c:v>6046</c:v>
                </c:pt>
                <c:pt idx="23">
                  <c:v>2149</c:v>
                </c:pt>
                <c:pt idx="24">
                  <c:v>1823</c:v>
                </c:pt>
                <c:pt idx="25">
                  <c:v>1707</c:v>
                </c:pt>
                <c:pt idx="26">
                  <c:v>397</c:v>
                </c:pt>
                <c:pt idx="27">
                  <c:v>5735</c:v>
                </c:pt>
                <c:pt idx="28">
                  <c:v>5881</c:v>
                </c:pt>
                <c:pt idx="29">
                  <c:v>1266</c:v>
                </c:pt>
                <c:pt idx="30">
                  <c:v>2036</c:v>
                </c:pt>
              </c:numCache>
            </c:numRef>
          </c:val>
          <c:smooth val="0"/>
          <c:extLst>
            <c:ext xmlns:c16="http://schemas.microsoft.com/office/drawing/2014/chart" uri="{C3380CC4-5D6E-409C-BE32-E72D297353CC}">
              <c16:uniqueId val="{00000000-221F-4A8F-9D1D-C55A68715409}"/>
            </c:ext>
          </c:extLst>
        </c:ser>
        <c:dLbls>
          <c:showLegendKey val="0"/>
          <c:showVal val="0"/>
          <c:showCatName val="0"/>
          <c:showSerName val="0"/>
          <c:showPercent val="0"/>
          <c:showBubbleSize val="0"/>
        </c:dLbls>
        <c:smooth val="0"/>
        <c:axId val="519467928"/>
        <c:axId val="519469896"/>
      </c:lineChart>
      <c:dateAx>
        <c:axId val="51946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69896"/>
        <c:crosses val="autoZero"/>
        <c:auto val="1"/>
        <c:lblOffset val="100"/>
        <c:baseTimeUnit val="days"/>
      </c:dateAx>
      <c:valAx>
        <c:axId val="51946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6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14510</c:v>
                </c:pt>
                <c:pt idx="1">
                  <c:v>4431</c:v>
                </c:pt>
                <c:pt idx="2">
                  <c:v>4080</c:v>
                </c:pt>
                <c:pt idx="3">
                  <c:v>18472</c:v>
                </c:pt>
                <c:pt idx="4">
                  <c:v>18573</c:v>
                </c:pt>
                <c:pt idx="5">
                  <c:v>4529</c:v>
                </c:pt>
                <c:pt idx="6">
                  <c:v>2286</c:v>
                </c:pt>
                <c:pt idx="7">
                  <c:v>12343</c:v>
                </c:pt>
                <c:pt idx="8">
                  <c:v>15325</c:v>
                </c:pt>
                <c:pt idx="9">
                  <c:v>6072</c:v>
                </c:pt>
                <c:pt idx="10">
                  <c:v>3080</c:v>
                </c:pt>
                <c:pt idx="11">
                  <c:v>14479</c:v>
                </c:pt>
                <c:pt idx="12">
                  <c:v>2901</c:v>
                </c:pt>
                <c:pt idx="13">
                  <c:v>20751</c:v>
                </c:pt>
                <c:pt idx="14">
                  <c:v>14466</c:v>
                </c:pt>
                <c:pt idx="15">
                  <c:v>12177</c:v>
                </c:pt>
                <c:pt idx="16">
                  <c:v>4983</c:v>
                </c:pt>
                <c:pt idx="17">
                  <c:v>2388</c:v>
                </c:pt>
                <c:pt idx="18">
                  <c:v>10893</c:v>
                </c:pt>
                <c:pt idx="19">
                  <c:v>11365</c:v>
                </c:pt>
                <c:pt idx="20">
                  <c:v>12272</c:v>
                </c:pt>
                <c:pt idx="21">
                  <c:v>3890</c:v>
                </c:pt>
                <c:pt idx="22">
                  <c:v>8444</c:v>
                </c:pt>
                <c:pt idx="23">
                  <c:v>3018</c:v>
                </c:pt>
                <c:pt idx="24">
                  <c:v>2460</c:v>
                </c:pt>
                <c:pt idx="25">
                  <c:v>2375</c:v>
                </c:pt>
                <c:pt idx="26">
                  <c:v>588</c:v>
                </c:pt>
                <c:pt idx="27">
                  <c:v>7635</c:v>
                </c:pt>
                <c:pt idx="28">
                  <c:v>9164</c:v>
                </c:pt>
                <c:pt idx="29">
                  <c:v>1805</c:v>
                </c:pt>
                <c:pt idx="30">
                  <c:v>3050</c:v>
                </c:pt>
              </c:numCache>
            </c:numRef>
          </c:val>
          <c:smooth val="0"/>
          <c:extLst>
            <c:ext xmlns:c16="http://schemas.microsoft.com/office/drawing/2014/chart" uri="{C3380CC4-5D6E-409C-BE32-E72D297353CC}">
              <c16:uniqueId val="{00000000-716E-46ED-8E0D-EE060F3A5838}"/>
            </c:ext>
          </c:extLst>
        </c:ser>
        <c:dLbls>
          <c:showLegendKey val="0"/>
          <c:showVal val="0"/>
          <c:showCatName val="0"/>
          <c:showSerName val="0"/>
          <c:showPercent val="0"/>
          <c:showBubbleSize val="0"/>
        </c:dLbls>
        <c:smooth val="0"/>
        <c:axId val="519478424"/>
        <c:axId val="519476128"/>
      </c:lineChart>
      <c:dateAx>
        <c:axId val="51947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76128"/>
        <c:crosses val="autoZero"/>
        <c:auto val="1"/>
        <c:lblOffset val="100"/>
        <c:baseTimeUnit val="days"/>
      </c:dateAx>
      <c:valAx>
        <c:axId val="51947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7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c:v>
                </c:pt>
                <c:pt idx="1">
                  <c:v>1</c:v>
                </c:pt>
                <c:pt idx="2">
                  <c:v>0</c:v>
                </c:pt>
                <c:pt idx="3">
                  <c:v>0</c:v>
                </c:pt>
                <c:pt idx="4">
                  <c:v>1</c:v>
                </c:pt>
                <c:pt idx="5">
                  <c:v>2</c:v>
                </c:pt>
                <c:pt idx="6">
                  <c:v>3</c:v>
                </c:pt>
                <c:pt idx="7">
                  <c:v>1</c:v>
                </c:pt>
                <c:pt idx="8">
                  <c:v>0</c:v>
                </c:pt>
                <c:pt idx="9">
                  <c:v>2</c:v>
                </c:pt>
                <c:pt idx="10">
                  <c:v>1</c:v>
                </c:pt>
                <c:pt idx="11">
                  <c:v>0</c:v>
                </c:pt>
                <c:pt idx="12">
                  <c:v>3</c:v>
                </c:pt>
                <c:pt idx="13">
                  <c:v>3</c:v>
                </c:pt>
                <c:pt idx="14">
                  <c:v>1</c:v>
                </c:pt>
                <c:pt idx="15">
                  <c:v>1</c:v>
                </c:pt>
                <c:pt idx="16">
                  <c:v>0</c:v>
                </c:pt>
                <c:pt idx="17">
                  <c:v>1</c:v>
                </c:pt>
                <c:pt idx="18">
                  <c:v>0</c:v>
                </c:pt>
                <c:pt idx="19">
                  <c:v>0</c:v>
                </c:pt>
                <c:pt idx="20">
                  <c:v>2</c:v>
                </c:pt>
                <c:pt idx="21">
                  <c:v>2</c:v>
                </c:pt>
                <c:pt idx="22">
                  <c:v>0</c:v>
                </c:pt>
                <c:pt idx="23">
                  <c:v>1</c:v>
                </c:pt>
                <c:pt idx="24">
                  <c:v>2</c:v>
                </c:pt>
                <c:pt idx="25">
                  <c:v>2</c:v>
                </c:pt>
                <c:pt idx="26">
                  <c:v>1</c:v>
                </c:pt>
                <c:pt idx="27">
                  <c:v>0</c:v>
                </c:pt>
                <c:pt idx="28">
                  <c:v>1</c:v>
                </c:pt>
                <c:pt idx="29">
                  <c:v>1</c:v>
                </c:pt>
                <c:pt idx="30">
                  <c:v>0</c:v>
                </c:pt>
              </c:numCache>
            </c:numRef>
          </c:val>
          <c:smooth val="0"/>
          <c:extLst>
            <c:ext xmlns:c16="http://schemas.microsoft.com/office/drawing/2014/chart" uri="{C3380CC4-5D6E-409C-BE32-E72D297353CC}">
              <c16:uniqueId val="{00000000-8887-40B8-9253-51340F59415C}"/>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27</c:v>
                </c:pt>
                <c:pt idx="1">
                  <c:v>9</c:v>
                </c:pt>
                <c:pt idx="2">
                  <c:v>3</c:v>
                </c:pt>
                <c:pt idx="3">
                  <c:v>1</c:v>
                </c:pt>
                <c:pt idx="4">
                  <c:v>3</c:v>
                </c:pt>
                <c:pt idx="5">
                  <c:v>0</c:v>
                </c:pt>
                <c:pt idx="6">
                  <c:v>1</c:v>
                </c:pt>
                <c:pt idx="7">
                  <c:v>0</c:v>
                </c:pt>
                <c:pt idx="8">
                  <c:v>0</c:v>
                </c:pt>
                <c:pt idx="9">
                  <c:v>1</c:v>
                </c:pt>
                <c:pt idx="10">
                  <c:v>0</c:v>
                </c:pt>
                <c:pt idx="11">
                  <c:v>0</c:v>
                </c:pt>
                <c:pt idx="12">
                  <c:v>4</c:v>
                </c:pt>
                <c:pt idx="13">
                  <c:v>2</c:v>
                </c:pt>
                <c:pt idx="14">
                  <c:v>0</c:v>
                </c:pt>
                <c:pt idx="15">
                  <c:v>1</c:v>
                </c:pt>
                <c:pt idx="16">
                  <c:v>0</c:v>
                </c:pt>
                <c:pt idx="17">
                  <c:v>2</c:v>
                </c:pt>
                <c:pt idx="18">
                  <c:v>1</c:v>
                </c:pt>
                <c:pt idx="19">
                  <c:v>0</c:v>
                </c:pt>
                <c:pt idx="20">
                  <c:v>0</c:v>
                </c:pt>
                <c:pt idx="21">
                  <c:v>0</c:v>
                </c:pt>
                <c:pt idx="22">
                  <c:v>0</c:v>
                </c:pt>
                <c:pt idx="23">
                  <c:v>0</c:v>
                </c:pt>
                <c:pt idx="24">
                  <c:v>1</c:v>
                </c:pt>
                <c:pt idx="25">
                  <c:v>0</c:v>
                </c:pt>
                <c:pt idx="26">
                  <c:v>1</c:v>
                </c:pt>
                <c:pt idx="27">
                  <c:v>1</c:v>
                </c:pt>
                <c:pt idx="28">
                  <c:v>1</c:v>
                </c:pt>
                <c:pt idx="29">
                  <c:v>1</c:v>
                </c:pt>
                <c:pt idx="30">
                  <c:v>2</c:v>
                </c:pt>
              </c:numCache>
            </c:numRef>
          </c:val>
          <c:smooth val="0"/>
          <c:extLst>
            <c:ext xmlns:c16="http://schemas.microsoft.com/office/drawing/2014/chart" uri="{C3380CC4-5D6E-409C-BE32-E72D297353CC}">
              <c16:uniqueId val="{00000001-8887-40B8-9253-51340F59415C}"/>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1</c:v>
                </c:pt>
                <c:pt idx="12">
                  <c:v>1</c:v>
                </c:pt>
                <c:pt idx="13">
                  <c:v>0</c:v>
                </c:pt>
                <c:pt idx="14">
                  <c:v>1</c:v>
                </c:pt>
                <c:pt idx="15">
                  <c:v>0</c:v>
                </c:pt>
                <c:pt idx="16">
                  <c:v>0</c:v>
                </c:pt>
                <c:pt idx="17">
                  <c:v>0</c:v>
                </c:pt>
                <c:pt idx="18">
                  <c:v>0</c:v>
                </c:pt>
                <c:pt idx="19">
                  <c:v>1</c:v>
                </c:pt>
                <c:pt idx="20">
                  <c:v>1</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8887-40B8-9253-51340F59415C}"/>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8887-40B8-9253-51340F59415C}"/>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Sheet1!$F$2:$F$32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1</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8887-40B8-9253-51340F59415C}"/>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Sheet1!$G$2:$G$32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1</c:v>
                </c:pt>
                <c:pt idx="24">
                  <c:v>0</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5-8887-40B8-9253-51340F59415C}"/>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8887-40B8-9253-51340F59415C}"/>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8887-40B8-9253-51340F59415C}"/>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Sheet1!$J$2:$J$32</c:f>
              <c:numCache>
                <c:formatCode>General</c:formatCode>
                <c:ptCount val="31"/>
                <c:pt idx="0">
                  <c:v>5</c:v>
                </c:pt>
                <c:pt idx="1">
                  <c:v>1</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8887-40B8-9253-51340F59415C}"/>
            </c:ext>
          </c:extLst>
        </c:ser>
        <c:dLbls>
          <c:showLegendKey val="0"/>
          <c:showVal val="0"/>
          <c:showCatName val="0"/>
          <c:showSerName val="0"/>
          <c:showPercent val="0"/>
          <c:showBubbleSize val="0"/>
        </c:dLbls>
        <c:smooth val="0"/>
        <c:axId val="519481704"/>
        <c:axId val="519479080"/>
      </c:lineChart>
      <c:dateAx>
        <c:axId val="51948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79080"/>
        <c:crosses val="autoZero"/>
        <c:auto val="1"/>
        <c:lblOffset val="100"/>
        <c:baseTimeUnit val="days"/>
      </c:dateAx>
      <c:valAx>
        <c:axId val="51947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8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1</c:v>
                </c:pt>
                <c:pt idx="2">
                  <c:v>4</c:v>
                </c:pt>
                <c:pt idx="3">
                  <c:v>4</c:v>
                </c:pt>
                <c:pt idx="4">
                  <c:v>3</c:v>
                </c:pt>
              </c:numCache>
            </c:numRef>
          </c:val>
          <c:extLst>
            <c:ext xmlns:c16="http://schemas.microsoft.com/office/drawing/2014/chart" uri="{C3380CC4-5D6E-409C-BE32-E72D297353CC}">
              <c16:uniqueId val="{00000000-C2C4-46BF-B114-1ED2F7584C1E}"/>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0</c:v>
                </c:pt>
                <c:pt idx="2">
                  <c:v>3</c:v>
                </c:pt>
                <c:pt idx="3">
                  <c:v>1</c:v>
                </c:pt>
                <c:pt idx="4">
                  <c:v>5</c:v>
                </c:pt>
              </c:numCache>
            </c:numRef>
          </c:val>
          <c:extLst>
            <c:ext xmlns:c16="http://schemas.microsoft.com/office/drawing/2014/chart" uri="{C3380CC4-5D6E-409C-BE32-E72D297353CC}">
              <c16:uniqueId val="{00000001-C2C4-46BF-B114-1ED2F7584C1E}"/>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0</c:v>
                </c:pt>
                <c:pt idx="3">
                  <c:v>1</c:v>
                </c:pt>
                <c:pt idx="4">
                  <c:v>0</c:v>
                </c:pt>
              </c:numCache>
            </c:numRef>
          </c:val>
          <c:extLst>
            <c:ext xmlns:c16="http://schemas.microsoft.com/office/drawing/2014/chart" uri="{C3380CC4-5D6E-409C-BE32-E72D297353CC}">
              <c16:uniqueId val="{00000002-C2C4-46BF-B114-1ED2F7584C1E}"/>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C2C4-46BF-B114-1ED2F7584C1E}"/>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c:v>
                </c:pt>
                <c:pt idx="1">
                  <c:v>1</c:v>
                </c:pt>
                <c:pt idx="2">
                  <c:v>0</c:v>
                </c:pt>
                <c:pt idx="3">
                  <c:v>0</c:v>
                </c:pt>
                <c:pt idx="4">
                  <c:v>0</c:v>
                </c:pt>
              </c:numCache>
            </c:numRef>
          </c:val>
          <c:extLst>
            <c:ext xmlns:c16="http://schemas.microsoft.com/office/drawing/2014/chart" uri="{C3380CC4-5D6E-409C-BE32-E72D297353CC}">
              <c16:uniqueId val="{00000004-C2C4-46BF-B114-1ED2F7584C1E}"/>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5-C2C4-46BF-B114-1ED2F7584C1E}"/>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C2C4-46BF-B114-1ED2F7584C1E}"/>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C2C4-46BF-B114-1ED2F7584C1E}"/>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C2C4-46BF-B114-1ED2F7584C1E}"/>
            </c:ext>
          </c:extLst>
        </c:ser>
        <c:dLbls>
          <c:showLegendKey val="0"/>
          <c:showVal val="0"/>
          <c:showCatName val="0"/>
          <c:showSerName val="0"/>
          <c:showPercent val="0"/>
          <c:showBubbleSize val="0"/>
        </c:dLbls>
        <c:gapWidth val="219"/>
        <c:overlap val="-27"/>
        <c:axId val="519495808"/>
        <c:axId val="519487936"/>
      </c:barChart>
      <c:catAx>
        <c:axId val="51949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87936"/>
        <c:crosses val="autoZero"/>
        <c:auto val="1"/>
        <c:lblAlgn val="ctr"/>
        <c:lblOffset val="100"/>
        <c:noMultiLvlLbl val="0"/>
      </c:catAx>
      <c:valAx>
        <c:axId val="51948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4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15398</c:v>
                </c:pt>
                <c:pt idx="1">
                  <c:v>5174</c:v>
                </c:pt>
                <c:pt idx="2">
                  <c:v>7797</c:v>
                </c:pt>
                <c:pt idx="3">
                  <c:v>216</c:v>
                </c:pt>
                <c:pt idx="4">
                  <c:v>1937</c:v>
                </c:pt>
                <c:pt idx="5">
                  <c:v>10117</c:v>
                </c:pt>
                <c:pt idx="6">
                  <c:v>1545</c:v>
                </c:pt>
                <c:pt idx="7">
                  <c:v>312</c:v>
                </c:pt>
                <c:pt idx="8">
                  <c:v>172</c:v>
                </c:pt>
              </c:numCache>
            </c:numRef>
          </c:val>
          <c:extLst>
            <c:ext xmlns:c16="http://schemas.microsoft.com/office/drawing/2014/chart" uri="{C3380CC4-5D6E-409C-BE32-E72D297353CC}">
              <c16:uniqueId val="{00000000-E6D0-4327-AA13-670FB307673C}"/>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1138</c:v>
                </c:pt>
                <c:pt idx="1">
                  <c:v>429</c:v>
                </c:pt>
                <c:pt idx="2">
                  <c:v>699</c:v>
                </c:pt>
                <c:pt idx="3">
                  <c:v>15</c:v>
                </c:pt>
                <c:pt idx="4">
                  <c:v>81</c:v>
                </c:pt>
                <c:pt idx="5">
                  <c:v>524</c:v>
                </c:pt>
                <c:pt idx="6">
                  <c:v>92</c:v>
                </c:pt>
                <c:pt idx="7">
                  <c:v>15</c:v>
                </c:pt>
                <c:pt idx="8">
                  <c:v>21</c:v>
                </c:pt>
              </c:numCache>
            </c:numRef>
          </c:val>
          <c:extLst>
            <c:ext xmlns:c16="http://schemas.microsoft.com/office/drawing/2014/chart" uri="{C3380CC4-5D6E-409C-BE32-E72D297353CC}">
              <c16:uniqueId val="{00000001-E6D0-4327-AA13-670FB307673C}"/>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31</c:v>
                </c:pt>
                <c:pt idx="1">
                  <c:v>29</c:v>
                </c:pt>
                <c:pt idx="2">
                  <c:v>43</c:v>
                </c:pt>
                <c:pt idx="3">
                  <c:v>1</c:v>
                </c:pt>
                <c:pt idx="4">
                  <c:v>94</c:v>
                </c:pt>
                <c:pt idx="5">
                  <c:v>1032</c:v>
                </c:pt>
                <c:pt idx="6">
                  <c:v>3</c:v>
                </c:pt>
                <c:pt idx="7">
                  <c:v>1</c:v>
                </c:pt>
                <c:pt idx="8">
                  <c:v>1</c:v>
                </c:pt>
              </c:numCache>
            </c:numRef>
          </c:val>
          <c:extLst>
            <c:ext xmlns:c16="http://schemas.microsoft.com/office/drawing/2014/chart" uri="{C3380CC4-5D6E-409C-BE32-E72D297353CC}">
              <c16:uniqueId val="{00000002-E6D0-4327-AA13-670FB307673C}"/>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187</c:v>
                </c:pt>
                <c:pt idx="1">
                  <c:v>30</c:v>
                </c:pt>
                <c:pt idx="2">
                  <c:v>111</c:v>
                </c:pt>
                <c:pt idx="3">
                  <c:v>2</c:v>
                </c:pt>
                <c:pt idx="4">
                  <c:v>9</c:v>
                </c:pt>
                <c:pt idx="5">
                  <c:v>218</c:v>
                </c:pt>
                <c:pt idx="6">
                  <c:v>15</c:v>
                </c:pt>
                <c:pt idx="7">
                  <c:v>6</c:v>
                </c:pt>
                <c:pt idx="8">
                  <c:v>2</c:v>
                </c:pt>
              </c:numCache>
            </c:numRef>
          </c:val>
          <c:extLst>
            <c:ext xmlns:c16="http://schemas.microsoft.com/office/drawing/2014/chart" uri="{C3380CC4-5D6E-409C-BE32-E72D297353CC}">
              <c16:uniqueId val="{00000003-E6D0-4327-AA13-670FB307673C}"/>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6</c:v>
                </c:pt>
                <c:pt idx="1">
                  <c:v>2</c:v>
                </c:pt>
                <c:pt idx="2">
                  <c:v>8</c:v>
                </c:pt>
                <c:pt idx="3">
                  <c:v>0</c:v>
                </c:pt>
                <c:pt idx="4">
                  <c:v>2</c:v>
                </c:pt>
                <c:pt idx="5">
                  <c:v>1</c:v>
                </c:pt>
                <c:pt idx="6">
                  <c:v>0</c:v>
                </c:pt>
                <c:pt idx="7">
                  <c:v>0</c:v>
                </c:pt>
                <c:pt idx="8">
                  <c:v>1</c:v>
                </c:pt>
              </c:numCache>
            </c:numRef>
          </c:val>
          <c:extLst>
            <c:ext xmlns:c16="http://schemas.microsoft.com/office/drawing/2014/chart" uri="{C3380CC4-5D6E-409C-BE32-E72D297353CC}">
              <c16:uniqueId val="{00000004-E6D0-4327-AA13-670FB307673C}"/>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12</c:v>
                </c:pt>
                <c:pt idx="1">
                  <c:v>7</c:v>
                </c:pt>
                <c:pt idx="2">
                  <c:v>10</c:v>
                </c:pt>
                <c:pt idx="3">
                  <c:v>0</c:v>
                </c:pt>
                <c:pt idx="4">
                  <c:v>1</c:v>
                </c:pt>
                <c:pt idx="5">
                  <c:v>9</c:v>
                </c:pt>
                <c:pt idx="6">
                  <c:v>2</c:v>
                </c:pt>
                <c:pt idx="7">
                  <c:v>0</c:v>
                </c:pt>
                <c:pt idx="8">
                  <c:v>0</c:v>
                </c:pt>
              </c:numCache>
            </c:numRef>
          </c:val>
          <c:extLst>
            <c:ext xmlns:c16="http://schemas.microsoft.com/office/drawing/2014/chart" uri="{C3380CC4-5D6E-409C-BE32-E72D297353CC}">
              <c16:uniqueId val="{00000005-E6D0-4327-AA13-670FB307673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2947</c:v>
                </c:pt>
                <c:pt idx="1">
                  <c:v>862</c:v>
                </c:pt>
                <c:pt idx="2">
                  <c:v>1935</c:v>
                </c:pt>
                <c:pt idx="3">
                  <c:v>32</c:v>
                </c:pt>
                <c:pt idx="4">
                  <c:v>869</c:v>
                </c:pt>
                <c:pt idx="5">
                  <c:v>884</c:v>
                </c:pt>
                <c:pt idx="6">
                  <c:v>878</c:v>
                </c:pt>
                <c:pt idx="7">
                  <c:v>29</c:v>
                </c:pt>
                <c:pt idx="8">
                  <c:v>103</c:v>
                </c:pt>
              </c:numCache>
            </c:numRef>
          </c:val>
          <c:extLst>
            <c:ext xmlns:c16="http://schemas.microsoft.com/office/drawing/2014/chart" uri="{C3380CC4-5D6E-409C-BE32-E72D297353CC}">
              <c16:uniqueId val="{00000006-E6D0-4327-AA13-670FB307673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2317</c:v>
                </c:pt>
                <c:pt idx="1">
                  <c:v>839</c:v>
                </c:pt>
                <c:pt idx="2">
                  <c:v>1783</c:v>
                </c:pt>
                <c:pt idx="3">
                  <c:v>48</c:v>
                </c:pt>
                <c:pt idx="4">
                  <c:v>715</c:v>
                </c:pt>
                <c:pt idx="5">
                  <c:v>2726</c:v>
                </c:pt>
                <c:pt idx="6">
                  <c:v>432</c:v>
                </c:pt>
                <c:pt idx="7">
                  <c:v>42</c:v>
                </c:pt>
                <c:pt idx="8">
                  <c:v>34</c:v>
                </c:pt>
              </c:numCache>
            </c:numRef>
          </c:val>
          <c:extLst>
            <c:ext xmlns:c16="http://schemas.microsoft.com/office/drawing/2014/chart" uri="{C3380CC4-5D6E-409C-BE32-E72D297353CC}">
              <c16:uniqueId val="{00000007-E6D0-4327-AA13-670FB307673C}"/>
            </c:ext>
          </c:extLst>
        </c:ser>
        <c:dLbls>
          <c:showLegendKey val="0"/>
          <c:showVal val="0"/>
          <c:showCatName val="0"/>
          <c:showSerName val="0"/>
          <c:showPercent val="0"/>
          <c:showBubbleSize val="0"/>
        </c:dLbls>
        <c:gapWidth val="150"/>
        <c:overlap val="100"/>
        <c:axId val="580064504"/>
        <c:axId val="580062208"/>
      </c:barChart>
      <c:catAx>
        <c:axId val="58006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062208"/>
        <c:crosses val="autoZero"/>
        <c:auto val="1"/>
        <c:lblAlgn val="ctr"/>
        <c:lblOffset val="100"/>
        <c:noMultiLvlLbl val="0"/>
      </c:catAx>
      <c:valAx>
        <c:axId val="58006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06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c:v>
                </c:pt>
                <c:pt idx="1">
                  <c:v>0</c:v>
                </c:pt>
                <c:pt idx="2">
                  <c:v>1</c:v>
                </c:pt>
                <c:pt idx="3">
                  <c:v>0</c:v>
                </c:pt>
                <c:pt idx="4">
                  <c:v>0</c:v>
                </c:pt>
                <c:pt idx="5">
                  <c:v>0</c:v>
                </c:pt>
                <c:pt idx="6">
                  <c:v>0</c:v>
                </c:pt>
                <c:pt idx="7">
                  <c:v>0</c:v>
                </c:pt>
                <c:pt idx="8">
                  <c:v>0</c:v>
                </c:pt>
              </c:numCache>
            </c:numRef>
          </c:val>
          <c:extLst>
            <c:ext xmlns:c16="http://schemas.microsoft.com/office/drawing/2014/chart" uri="{C3380CC4-5D6E-409C-BE32-E72D297353CC}">
              <c16:uniqueId val="{00000000-6303-4139-936A-0FFF71DCF78D}"/>
            </c:ext>
          </c:extLst>
        </c:ser>
        <c:ser>
          <c:idx val="1"/>
          <c:order val="1"/>
          <c:tx>
            <c:strRef>
              <c:f>Sheet1!$C$1</c:f>
              <c:strCache>
                <c:ptCount val="1"/>
                <c:pt idx="0">
                  <c:v>Link</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11</c:v>
                </c:pt>
                <c:pt idx="1">
                  <c:v>0</c:v>
                </c:pt>
                <c:pt idx="2">
                  <c:v>2</c:v>
                </c:pt>
                <c:pt idx="3">
                  <c:v>3</c:v>
                </c:pt>
                <c:pt idx="4">
                  <c:v>1</c:v>
                </c:pt>
                <c:pt idx="5">
                  <c:v>0</c:v>
                </c:pt>
                <c:pt idx="6">
                  <c:v>2</c:v>
                </c:pt>
                <c:pt idx="7">
                  <c:v>0</c:v>
                </c:pt>
                <c:pt idx="8">
                  <c:v>1</c:v>
                </c:pt>
              </c:numCache>
            </c:numRef>
          </c:val>
          <c:extLst>
            <c:ext xmlns:c16="http://schemas.microsoft.com/office/drawing/2014/chart" uri="{C3380CC4-5D6E-409C-BE32-E72D297353CC}">
              <c16:uniqueId val="{00000001-6303-4139-936A-0FFF71DCF78D}"/>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10</c:v>
                </c:pt>
                <c:pt idx="1">
                  <c:v>4</c:v>
                </c:pt>
                <c:pt idx="2">
                  <c:v>8</c:v>
                </c:pt>
                <c:pt idx="3">
                  <c:v>12</c:v>
                </c:pt>
                <c:pt idx="4">
                  <c:v>7</c:v>
                </c:pt>
                <c:pt idx="5">
                  <c:v>13</c:v>
                </c:pt>
                <c:pt idx="6">
                  <c:v>11</c:v>
                </c:pt>
                <c:pt idx="7">
                  <c:v>11</c:v>
                </c:pt>
                <c:pt idx="8">
                  <c:v>2</c:v>
                </c:pt>
              </c:numCache>
            </c:numRef>
          </c:val>
          <c:extLst>
            <c:ext xmlns:c16="http://schemas.microsoft.com/office/drawing/2014/chart" uri="{C3380CC4-5D6E-409C-BE32-E72D297353CC}">
              <c16:uniqueId val="{00000002-6303-4139-936A-0FFF71DCF78D}"/>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11</c:v>
                </c:pt>
                <c:pt idx="1">
                  <c:v>7</c:v>
                </c:pt>
                <c:pt idx="2">
                  <c:v>19</c:v>
                </c:pt>
                <c:pt idx="3">
                  <c:v>3</c:v>
                </c:pt>
                <c:pt idx="4">
                  <c:v>9</c:v>
                </c:pt>
                <c:pt idx="5">
                  <c:v>4</c:v>
                </c:pt>
                <c:pt idx="6">
                  <c:v>9</c:v>
                </c:pt>
                <c:pt idx="7">
                  <c:v>5</c:v>
                </c:pt>
                <c:pt idx="8">
                  <c:v>7</c:v>
                </c:pt>
              </c:numCache>
            </c:numRef>
          </c:val>
          <c:extLst>
            <c:ext xmlns:c16="http://schemas.microsoft.com/office/drawing/2014/chart" uri="{C3380CC4-5D6E-409C-BE32-E72D297353CC}">
              <c16:uniqueId val="{00000003-6303-4139-936A-0FFF71DCF78D}"/>
            </c:ext>
          </c:extLst>
        </c:ser>
        <c:ser>
          <c:idx val="4"/>
          <c:order val="4"/>
          <c:tx>
            <c:strRef>
              <c:f>Sheet1!$F$1</c:f>
              <c:strCache>
                <c:ptCount val="1"/>
                <c:pt idx="0">
                  <c:v>Status</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0</c:v>
                </c:pt>
                <c:pt idx="2">
                  <c:v>0</c:v>
                </c:pt>
                <c:pt idx="3">
                  <c:v>0</c:v>
                </c:pt>
                <c:pt idx="4">
                  <c:v>4</c:v>
                </c:pt>
                <c:pt idx="5">
                  <c:v>0</c:v>
                </c:pt>
                <c:pt idx="6">
                  <c:v>0</c:v>
                </c:pt>
                <c:pt idx="7">
                  <c:v>0</c:v>
                </c:pt>
                <c:pt idx="8">
                  <c:v>0</c:v>
                </c:pt>
              </c:numCache>
            </c:numRef>
          </c:val>
          <c:extLst>
            <c:ext xmlns:c16="http://schemas.microsoft.com/office/drawing/2014/chart" uri="{C3380CC4-5D6E-409C-BE32-E72D297353CC}">
              <c16:uniqueId val="{00000004-6303-4139-936A-0FFF71DCF78D}"/>
            </c:ext>
          </c:extLst>
        </c:ser>
        <c:dLbls>
          <c:showLegendKey val="0"/>
          <c:showVal val="0"/>
          <c:showCatName val="0"/>
          <c:showSerName val="0"/>
          <c:showPercent val="0"/>
          <c:showBubbleSize val="0"/>
        </c:dLbls>
        <c:gapWidth val="150"/>
        <c:overlap val="100"/>
        <c:axId val="580074672"/>
        <c:axId val="580071392"/>
      </c:barChart>
      <c:catAx>
        <c:axId val="58007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071392"/>
        <c:crosses val="autoZero"/>
        <c:auto val="1"/>
        <c:lblAlgn val="ctr"/>
        <c:lblOffset val="100"/>
        <c:noMultiLvlLbl val="0"/>
      </c:catAx>
      <c:valAx>
        <c:axId val="580071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007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D07A7-DE2A-4A1B-BDA0-A6C0C081617A}"/>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0F7D4106-DFD3-4704-AF6F-59C5729CEC28}"/>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6971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92FCA-C398-44C6-AF93-4E725CCB4DF9}"/>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09D9F9F7-263F-4E57-94B9-6B4F55BA5E4C}"/>
              </a:ext>
            </a:extLst>
          </p:cNvPr>
          <p:cNvGraphicFramePr>
            <a:graphicFrameLocks noGrp="1"/>
          </p:cNvGraphicFramePr>
          <p:nvPr>
            <p:ph type="tbl" sz="quarter" idx="13"/>
            <p:extLst>
              <p:ext uri="{D42A27DB-BD31-4B8C-83A1-F6EECF244321}">
                <p14:modId xmlns:p14="http://schemas.microsoft.com/office/powerpoint/2010/main" val="183116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528749296"/>
                    </a:ext>
                  </a:extLst>
                </a:gridCol>
                <a:gridCol w="263347">
                  <a:extLst>
                    <a:ext uri="{9D8B030D-6E8A-4147-A177-3AD203B41FA5}">
                      <a16:colId xmlns:a16="http://schemas.microsoft.com/office/drawing/2014/main" val="1277839378"/>
                    </a:ext>
                  </a:extLst>
                </a:gridCol>
                <a:gridCol w="263347">
                  <a:extLst>
                    <a:ext uri="{9D8B030D-6E8A-4147-A177-3AD203B41FA5}">
                      <a16:colId xmlns:a16="http://schemas.microsoft.com/office/drawing/2014/main" val="2690488074"/>
                    </a:ext>
                  </a:extLst>
                </a:gridCol>
                <a:gridCol w="263347">
                  <a:extLst>
                    <a:ext uri="{9D8B030D-6E8A-4147-A177-3AD203B41FA5}">
                      <a16:colId xmlns:a16="http://schemas.microsoft.com/office/drawing/2014/main" val="1132214233"/>
                    </a:ext>
                  </a:extLst>
                </a:gridCol>
                <a:gridCol w="263347">
                  <a:extLst>
                    <a:ext uri="{9D8B030D-6E8A-4147-A177-3AD203B41FA5}">
                      <a16:colId xmlns:a16="http://schemas.microsoft.com/office/drawing/2014/main" val="121831972"/>
                    </a:ext>
                  </a:extLst>
                </a:gridCol>
                <a:gridCol w="263347">
                  <a:extLst>
                    <a:ext uri="{9D8B030D-6E8A-4147-A177-3AD203B41FA5}">
                      <a16:colId xmlns:a16="http://schemas.microsoft.com/office/drawing/2014/main" val="1765727129"/>
                    </a:ext>
                  </a:extLst>
                </a:gridCol>
                <a:gridCol w="263347">
                  <a:extLst>
                    <a:ext uri="{9D8B030D-6E8A-4147-A177-3AD203B41FA5}">
                      <a16:colId xmlns:a16="http://schemas.microsoft.com/office/drawing/2014/main" val="1603551396"/>
                    </a:ext>
                  </a:extLst>
                </a:gridCol>
                <a:gridCol w="263347">
                  <a:extLst>
                    <a:ext uri="{9D8B030D-6E8A-4147-A177-3AD203B41FA5}">
                      <a16:colId xmlns:a16="http://schemas.microsoft.com/office/drawing/2014/main" val="3998652441"/>
                    </a:ext>
                  </a:extLst>
                </a:gridCol>
                <a:gridCol w="263347">
                  <a:extLst>
                    <a:ext uri="{9D8B030D-6E8A-4147-A177-3AD203B41FA5}">
                      <a16:colId xmlns:a16="http://schemas.microsoft.com/office/drawing/2014/main" val="2621913073"/>
                    </a:ext>
                  </a:extLst>
                </a:gridCol>
                <a:gridCol w="263347">
                  <a:extLst>
                    <a:ext uri="{9D8B030D-6E8A-4147-A177-3AD203B41FA5}">
                      <a16:colId xmlns:a16="http://schemas.microsoft.com/office/drawing/2014/main" val="1477757761"/>
                    </a:ext>
                  </a:extLst>
                </a:gridCol>
                <a:gridCol w="263347">
                  <a:extLst>
                    <a:ext uri="{9D8B030D-6E8A-4147-A177-3AD203B41FA5}">
                      <a16:colId xmlns:a16="http://schemas.microsoft.com/office/drawing/2014/main" val="2642477260"/>
                    </a:ext>
                  </a:extLst>
                </a:gridCol>
                <a:gridCol w="263347">
                  <a:extLst>
                    <a:ext uri="{9D8B030D-6E8A-4147-A177-3AD203B41FA5}">
                      <a16:colId xmlns:a16="http://schemas.microsoft.com/office/drawing/2014/main" val="1702754798"/>
                    </a:ext>
                  </a:extLst>
                </a:gridCol>
                <a:gridCol w="263347">
                  <a:extLst>
                    <a:ext uri="{9D8B030D-6E8A-4147-A177-3AD203B41FA5}">
                      <a16:colId xmlns:a16="http://schemas.microsoft.com/office/drawing/2014/main" val="3792112165"/>
                    </a:ext>
                  </a:extLst>
                </a:gridCol>
                <a:gridCol w="263347">
                  <a:extLst>
                    <a:ext uri="{9D8B030D-6E8A-4147-A177-3AD203B41FA5}">
                      <a16:colId xmlns:a16="http://schemas.microsoft.com/office/drawing/2014/main" val="3114385786"/>
                    </a:ext>
                  </a:extLst>
                </a:gridCol>
                <a:gridCol w="263347">
                  <a:extLst>
                    <a:ext uri="{9D8B030D-6E8A-4147-A177-3AD203B41FA5}">
                      <a16:colId xmlns:a16="http://schemas.microsoft.com/office/drawing/2014/main" val="1813187512"/>
                    </a:ext>
                  </a:extLst>
                </a:gridCol>
                <a:gridCol w="263347">
                  <a:extLst>
                    <a:ext uri="{9D8B030D-6E8A-4147-A177-3AD203B41FA5}">
                      <a16:colId xmlns:a16="http://schemas.microsoft.com/office/drawing/2014/main" val="3320874882"/>
                    </a:ext>
                  </a:extLst>
                </a:gridCol>
                <a:gridCol w="263347">
                  <a:extLst>
                    <a:ext uri="{9D8B030D-6E8A-4147-A177-3AD203B41FA5}">
                      <a16:colId xmlns:a16="http://schemas.microsoft.com/office/drawing/2014/main" val="4272408846"/>
                    </a:ext>
                  </a:extLst>
                </a:gridCol>
                <a:gridCol w="263347">
                  <a:extLst>
                    <a:ext uri="{9D8B030D-6E8A-4147-A177-3AD203B41FA5}">
                      <a16:colId xmlns:a16="http://schemas.microsoft.com/office/drawing/2014/main" val="1096668885"/>
                    </a:ext>
                  </a:extLst>
                </a:gridCol>
                <a:gridCol w="263347">
                  <a:extLst>
                    <a:ext uri="{9D8B030D-6E8A-4147-A177-3AD203B41FA5}">
                      <a16:colId xmlns:a16="http://schemas.microsoft.com/office/drawing/2014/main" val="3670695398"/>
                    </a:ext>
                  </a:extLst>
                </a:gridCol>
                <a:gridCol w="263347">
                  <a:extLst>
                    <a:ext uri="{9D8B030D-6E8A-4147-A177-3AD203B41FA5}">
                      <a16:colId xmlns:a16="http://schemas.microsoft.com/office/drawing/2014/main" val="380544319"/>
                    </a:ext>
                  </a:extLst>
                </a:gridCol>
                <a:gridCol w="263347">
                  <a:extLst>
                    <a:ext uri="{9D8B030D-6E8A-4147-A177-3AD203B41FA5}">
                      <a16:colId xmlns:a16="http://schemas.microsoft.com/office/drawing/2014/main" val="659282532"/>
                    </a:ext>
                  </a:extLst>
                </a:gridCol>
                <a:gridCol w="263347">
                  <a:extLst>
                    <a:ext uri="{9D8B030D-6E8A-4147-A177-3AD203B41FA5}">
                      <a16:colId xmlns:a16="http://schemas.microsoft.com/office/drawing/2014/main" val="754032636"/>
                    </a:ext>
                  </a:extLst>
                </a:gridCol>
                <a:gridCol w="263347">
                  <a:extLst>
                    <a:ext uri="{9D8B030D-6E8A-4147-A177-3AD203B41FA5}">
                      <a16:colId xmlns:a16="http://schemas.microsoft.com/office/drawing/2014/main" val="1330919443"/>
                    </a:ext>
                  </a:extLst>
                </a:gridCol>
                <a:gridCol w="263347">
                  <a:extLst>
                    <a:ext uri="{9D8B030D-6E8A-4147-A177-3AD203B41FA5}">
                      <a16:colId xmlns:a16="http://schemas.microsoft.com/office/drawing/2014/main" val="576505880"/>
                    </a:ext>
                  </a:extLst>
                </a:gridCol>
                <a:gridCol w="263347">
                  <a:extLst>
                    <a:ext uri="{9D8B030D-6E8A-4147-A177-3AD203B41FA5}">
                      <a16:colId xmlns:a16="http://schemas.microsoft.com/office/drawing/2014/main" val="3208804383"/>
                    </a:ext>
                  </a:extLst>
                </a:gridCol>
                <a:gridCol w="263347">
                  <a:extLst>
                    <a:ext uri="{9D8B030D-6E8A-4147-A177-3AD203B41FA5}">
                      <a16:colId xmlns:a16="http://schemas.microsoft.com/office/drawing/2014/main" val="2659877448"/>
                    </a:ext>
                  </a:extLst>
                </a:gridCol>
                <a:gridCol w="263347">
                  <a:extLst>
                    <a:ext uri="{9D8B030D-6E8A-4147-A177-3AD203B41FA5}">
                      <a16:colId xmlns:a16="http://schemas.microsoft.com/office/drawing/2014/main" val="3503496655"/>
                    </a:ext>
                  </a:extLst>
                </a:gridCol>
                <a:gridCol w="263347">
                  <a:extLst>
                    <a:ext uri="{9D8B030D-6E8A-4147-A177-3AD203B41FA5}">
                      <a16:colId xmlns:a16="http://schemas.microsoft.com/office/drawing/2014/main" val="3366880722"/>
                    </a:ext>
                  </a:extLst>
                </a:gridCol>
                <a:gridCol w="263347">
                  <a:extLst>
                    <a:ext uri="{9D8B030D-6E8A-4147-A177-3AD203B41FA5}">
                      <a16:colId xmlns:a16="http://schemas.microsoft.com/office/drawing/2014/main" val="1743426587"/>
                    </a:ext>
                  </a:extLst>
                </a:gridCol>
                <a:gridCol w="263347">
                  <a:extLst>
                    <a:ext uri="{9D8B030D-6E8A-4147-A177-3AD203B41FA5}">
                      <a16:colId xmlns:a16="http://schemas.microsoft.com/office/drawing/2014/main" val="3637909059"/>
                    </a:ext>
                  </a:extLst>
                </a:gridCol>
                <a:gridCol w="263347">
                  <a:extLst>
                    <a:ext uri="{9D8B030D-6E8A-4147-A177-3AD203B41FA5}">
                      <a16:colId xmlns:a16="http://schemas.microsoft.com/office/drawing/2014/main" val="13096965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710477288"/>
                  </a:ext>
                </a:extLst>
              </a:tr>
              <a:tr h="370840">
                <a:tc>
                  <a:txBody>
                    <a:bodyPr/>
                    <a:lstStyle/>
                    <a:p>
                      <a:r>
                        <a:rPr lang="en-US" sz="1000"/>
                        <a:t>Bosch Bricolage &amp; Jardinage France</a:t>
                      </a:r>
                    </a:p>
                  </a:txBody>
                  <a:tcPr/>
                </a:tc>
                <a:tc>
                  <a:txBody>
                    <a:bodyPr/>
                    <a:lstStyle/>
                    <a:p>
                      <a:r>
                        <a:rPr lang="en-US" sz="1000"/>
                        <a:t>258872</a:t>
                      </a:r>
                    </a:p>
                  </a:txBody>
                  <a:tcPr/>
                </a:tc>
                <a:tc>
                  <a:txBody>
                    <a:bodyPr/>
                    <a:lstStyle/>
                    <a:p>
                      <a:r>
                        <a:rPr lang="en-US" sz="1000"/>
                        <a:t>-454</a:t>
                      </a:r>
                    </a:p>
                  </a:txBody>
                  <a:tcPr/>
                </a:tc>
                <a:tc>
                  <a:txBody>
                    <a:bodyPr/>
                    <a:lstStyle/>
                    <a:p>
                      <a:r>
                        <a:rPr lang="en-US" sz="1000"/>
                        <a:t>600</a:t>
                      </a:r>
                    </a:p>
                  </a:txBody>
                  <a:tcPr/>
                </a:tc>
                <a:tc>
                  <a:txBody>
                    <a:bodyPr/>
                    <a:lstStyle/>
                    <a:p>
                      <a:r>
                        <a:rPr lang="en-US" sz="1000"/>
                        <a:t>925</a:t>
                      </a:r>
                    </a:p>
                  </a:txBody>
                  <a:tcPr/>
                </a:tc>
                <a:tc>
                  <a:txBody>
                    <a:bodyPr/>
                    <a:lstStyle/>
                    <a:p>
                      <a:r>
                        <a:rPr lang="en-US" sz="1000"/>
                        <a:t>187930.93548387</a:t>
                      </a:r>
                    </a:p>
                  </a:txBody>
                  <a:tcPr/>
                </a:tc>
                <a:tc>
                  <a:txBody>
                    <a:bodyPr/>
                    <a:lstStyle/>
                    <a:p>
                      <a:r>
                        <a:rPr lang="en-US" sz="1000"/>
                        <a:t>252805</a:t>
                      </a:r>
                    </a:p>
                  </a:txBody>
                  <a:tcPr/>
                </a:tc>
                <a:tc>
                  <a:txBody>
                    <a:bodyPr/>
                    <a:lstStyle/>
                    <a:p>
                      <a:r>
                        <a:rPr lang="en-US" sz="1000"/>
                        <a:t>21141</a:t>
                      </a:r>
                    </a:p>
                  </a:txBody>
                  <a:tcPr/>
                </a:tc>
                <a:tc>
                  <a:txBody>
                    <a:bodyPr/>
                    <a:lstStyle/>
                    <a:p>
                      <a:r>
                        <a:rPr lang="en-US" sz="1000"/>
                        <a:t>231664</a:t>
                      </a:r>
                    </a:p>
                  </a:txBody>
                  <a:tcPr/>
                </a:tc>
                <a:tc>
                  <a:txBody>
                    <a:bodyPr/>
                    <a:lstStyle/>
                    <a:p>
                      <a:r>
                        <a:rPr lang="en-US" sz="1000"/>
                        <a:t>3.47 %</a:t>
                      </a:r>
                    </a:p>
                  </a:txBody>
                  <a:tcPr/>
                </a:tc>
                <a:tc>
                  <a:txBody>
                    <a:bodyPr/>
                    <a:lstStyle/>
                    <a:p>
                      <a:r>
                        <a:rPr lang="en-US" sz="1000"/>
                        <a:t>7859</a:t>
                      </a:r>
                    </a:p>
                  </a:txBody>
                  <a:tcPr/>
                </a:tc>
                <a:tc>
                  <a:txBody>
                    <a:bodyPr/>
                    <a:lstStyle/>
                    <a:p>
                      <a:r>
                        <a:rPr lang="en-US" sz="1000"/>
                        <a:t>2963</a:t>
                      </a:r>
                    </a:p>
                  </a:txBody>
                  <a:tcPr/>
                </a:tc>
                <a:tc>
                  <a:txBody>
                    <a:bodyPr/>
                    <a:lstStyle/>
                    <a:p>
                      <a:r>
                        <a:rPr lang="en-US" sz="1000"/>
                        <a:t>6</a:t>
                      </a:r>
                    </a:p>
                  </a:txBody>
                  <a:tcPr/>
                </a:tc>
                <a:tc>
                  <a:txBody>
                    <a:bodyPr/>
                    <a:lstStyle/>
                    <a:p>
                      <a:r>
                        <a:rPr lang="en-US" sz="1000"/>
                        <a:t>14</a:t>
                      </a:r>
                    </a:p>
                  </a:txBody>
                  <a:tcPr/>
                </a:tc>
                <a:tc>
                  <a:txBody>
                    <a:bodyPr/>
                    <a:lstStyle/>
                    <a:p>
                      <a:r>
                        <a:rPr lang="en-US" sz="1000"/>
                        <a:t>3859</a:t>
                      </a:r>
                    </a:p>
                  </a:txBody>
                  <a:tcPr/>
                </a:tc>
                <a:tc>
                  <a:txBody>
                    <a:bodyPr/>
                    <a:lstStyle/>
                    <a:p>
                      <a:r>
                        <a:rPr lang="en-US" sz="1000"/>
                        <a:t>174</a:t>
                      </a:r>
                    </a:p>
                  </a:txBody>
                  <a:tcPr/>
                </a:tc>
                <a:tc>
                  <a:txBody>
                    <a:bodyPr/>
                    <a:lstStyle/>
                    <a:p>
                      <a:r>
                        <a:rPr lang="en-US" sz="1000"/>
                        <a:t>1630</a:t>
                      </a:r>
                    </a:p>
                  </a:txBody>
                  <a:tcPr/>
                </a:tc>
                <a:tc>
                  <a:txBody>
                    <a:bodyPr/>
                    <a:lstStyle/>
                    <a:p>
                      <a:r>
                        <a:rPr lang="en-US" sz="1000"/>
                        <a:t>218</a:t>
                      </a:r>
                    </a:p>
                  </a:txBody>
                  <a:tcPr/>
                </a:tc>
                <a:tc>
                  <a:txBody>
                    <a:bodyPr/>
                    <a:lstStyle/>
                    <a:p>
                      <a:r>
                        <a:rPr lang="en-US" sz="1000"/>
                        <a:t>1837</a:t>
                      </a:r>
                    </a:p>
                  </a:txBody>
                  <a:tcPr/>
                </a:tc>
                <a:tc>
                  <a:txBody>
                    <a:bodyPr/>
                    <a:lstStyle/>
                    <a:p>
                      <a:r>
                        <a:rPr lang="en-US" sz="1000"/>
                        <a:t>0</a:t>
                      </a:r>
                    </a:p>
                  </a:txBody>
                  <a:tcPr/>
                </a:tc>
                <a:tc>
                  <a:txBody>
                    <a:bodyPr/>
                    <a:lstStyle/>
                    <a:p>
                      <a:r>
                        <a:rPr lang="en-US" sz="1000"/>
                        <a:t>408</a:t>
                      </a:r>
                    </a:p>
                  </a:txBody>
                  <a:tcPr/>
                </a:tc>
                <a:tc>
                  <a:txBody>
                    <a:bodyPr/>
                    <a:lstStyle/>
                    <a:p>
                      <a:r>
                        <a:rPr lang="en-US" sz="1000"/>
                        <a:t>295</a:t>
                      </a:r>
                    </a:p>
                  </a:txBody>
                  <a:tcPr/>
                </a:tc>
                <a:tc>
                  <a:txBody>
                    <a:bodyPr/>
                    <a:lstStyle/>
                    <a:p>
                      <a:r>
                        <a:rPr lang="en-US" sz="1000"/>
                        <a:t>54</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288</a:t>
                      </a:r>
                    </a:p>
                  </a:txBody>
                  <a:tcPr/>
                </a:tc>
                <a:tc>
                  <a:txBody>
                    <a:bodyPr/>
                    <a:lstStyle/>
                    <a:p>
                      <a:r>
                        <a:rPr lang="en-US" sz="1000"/>
                        <a:t>243</a:t>
                      </a:r>
                    </a:p>
                  </a:txBody>
                  <a:tcPr/>
                </a:tc>
                <a:tc>
                  <a:txBody>
                    <a:bodyPr/>
                    <a:lstStyle/>
                    <a:p>
                      <a:r>
                        <a:rPr lang="en-US" sz="1000"/>
                        <a:t>43</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312821094"/>
                  </a:ext>
                </a:extLst>
              </a:tr>
            </a:tbl>
          </a:graphicData>
        </a:graphic>
      </p:graphicFrame>
      <p:sp>
        <p:nvSpPr>
          <p:cNvPr id="4" name="Text Placeholder 3">
            <a:extLst>
              <a:ext uri="{FF2B5EF4-FFF2-40B4-BE49-F238E27FC236}">
                <a16:creationId xmlns:a16="http://schemas.microsoft.com/office/drawing/2014/main" id="{FEA7DF34-8068-49AB-81C2-3F3645E52B1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18421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B3D9-CD3C-4F0C-8C88-7A2D81E1A222}"/>
              </a:ext>
            </a:extLst>
          </p:cNvPr>
          <p:cNvSpPr>
            <a:spLocks noGrp="1"/>
          </p:cNvSpPr>
          <p:nvPr>
            <p:ph type="title"/>
          </p:nvPr>
        </p:nvSpPr>
        <p:spPr/>
        <p:txBody>
          <a:bodyPr/>
          <a:lstStyle/>
          <a:p>
            <a:r>
              <a:rPr lang="en-US"/>
              <a:t>Facebook Key Metrics by Month | All PT Channels - 1 of 3</a:t>
            </a:r>
          </a:p>
        </p:txBody>
      </p:sp>
      <p:graphicFrame>
        <p:nvGraphicFramePr>
          <p:cNvPr id="5" name="Table Placeholder 4">
            <a:extLst>
              <a:ext uri="{FF2B5EF4-FFF2-40B4-BE49-F238E27FC236}">
                <a16:creationId xmlns:a16="http://schemas.microsoft.com/office/drawing/2014/main" id="{1C83B13A-9CAF-4D97-9A38-B09F8FFF3E01}"/>
              </a:ext>
            </a:extLst>
          </p:cNvPr>
          <p:cNvGraphicFramePr>
            <a:graphicFrameLocks noGrp="1"/>
          </p:cNvGraphicFramePr>
          <p:nvPr>
            <p:ph type="tbl" sz="quarter" idx="13"/>
            <p:extLst>
              <p:ext uri="{D42A27DB-BD31-4B8C-83A1-F6EECF244321}">
                <p14:modId xmlns:p14="http://schemas.microsoft.com/office/powerpoint/2010/main" val="323858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665077291"/>
                    </a:ext>
                  </a:extLst>
                </a:gridCol>
                <a:gridCol w="946404">
                  <a:extLst>
                    <a:ext uri="{9D8B030D-6E8A-4147-A177-3AD203B41FA5}">
                      <a16:colId xmlns:a16="http://schemas.microsoft.com/office/drawing/2014/main" val="2230098381"/>
                    </a:ext>
                  </a:extLst>
                </a:gridCol>
                <a:gridCol w="576072">
                  <a:extLst>
                    <a:ext uri="{9D8B030D-6E8A-4147-A177-3AD203B41FA5}">
                      <a16:colId xmlns:a16="http://schemas.microsoft.com/office/drawing/2014/main" val="1586292994"/>
                    </a:ext>
                  </a:extLst>
                </a:gridCol>
                <a:gridCol w="576072">
                  <a:extLst>
                    <a:ext uri="{9D8B030D-6E8A-4147-A177-3AD203B41FA5}">
                      <a16:colId xmlns:a16="http://schemas.microsoft.com/office/drawing/2014/main" val="2581837757"/>
                    </a:ext>
                  </a:extLst>
                </a:gridCol>
                <a:gridCol w="576072">
                  <a:extLst>
                    <a:ext uri="{9D8B030D-6E8A-4147-A177-3AD203B41FA5}">
                      <a16:colId xmlns:a16="http://schemas.microsoft.com/office/drawing/2014/main" val="2440351491"/>
                    </a:ext>
                  </a:extLst>
                </a:gridCol>
                <a:gridCol w="576072">
                  <a:extLst>
                    <a:ext uri="{9D8B030D-6E8A-4147-A177-3AD203B41FA5}">
                      <a16:colId xmlns:a16="http://schemas.microsoft.com/office/drawing/2014/main" val="3280049510"/>
                    </a:ext>
                  </a:extLst>
                </a:gridCol>
                <a:gridCol w="576072">
                  <a:extLst>
                    <a:ext uri="{9D8B030D-6E8A-4147-A177-3AD203B41FA5}">
                      <a16:colId xmlns:a16="http://schemas.microsoft.com/office/drawing/2014/main" val="865233883"/>
                    </a:ext>
                  </a:extLst>
                </a:gridCol>
                <a:gridCol w="576072">
                  <a:extLst>
                    <a:ext uri="{9D8B030D-6E8A-4147-A177-3AD203B41FA5}">
                      <a16:colId xmlns:a16="http://schemas.microsoft.com/office/drawing/2014/main" val="71893759"/>
                    </a:ext>
                  </a:extLst>
                </a:gridCol>
                <a:gridCol w="576072">
                  <a:extLst>
                    <a:ext uri="{9D8B030D-6E8A-4147-A177-3AD203B41FA5}">
                      <a16:colId xmlns:a16="http://schemas.microsoft.com/office/drawing/2014/main" val="2870180952"/>
                    </a:ext>
                  </a:extLst>
                </a:gridCol>
                <a:gridCol w="576072">
                  <a:extLst>
                    <a:ext uri="{9D8B030D-6E8A-4147-A177-3AD203B41FA5}">
                      <a16:colId xmlns:a16="http://schemas.microsoft.com/office/drawing/2014/main" val="2747871857"/>
                    </a:ext>
                  </a:extLst>
                </a:gridCol>
                <a:gridCol w="576072">
                  <a:extLst>
                    <a:ext uri="{9D8B030D-6E8A-4147-A177-3AD203B41FA5}">
                      <a16:colId xmlns:a16="http://schemas.microsoft.com/office/drawing/2014/main" val="2274594900"/>
                    </a:ext>
                  </a:extLst>
                </a:gridCol>
                <a:gridCol w="576072">
                  <a:extLst>
                    <a:ext uri="{9D8B030D-6E8A-4147-A177-3AD203B41FA5}">
                      <a16:colId xmlns:a16="http://schemas.microsoft.com/office/drawing/2014/main" val="2581549253"/>
                    </a:ext>
                  </a:extLst>
                </a:gridCol>
                <a:gridCol w="576072">
                  <a:extLst>
                    <a:ext uri="{9D8B030D-6E8A-4147-A177-3AD203B41FA5}">
                      <a16:colId xmlns:a16="http://schemas.microsoft.com/office/drawing/2014/main" val="1917640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9271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4.9502 %</a:t>
                      </a:r>
                    </a:p>
                  </a:txBody>
                  <a:tcPr/>
                </a:tc>
                <a:extLst>
                  <a:ext uri="{0D108BD9-81ED-4DB2-BD59-A6C34878D82A}">
                    <a16:rowId xmlns:a16="http://schemas.microsoft.com/office/drawing/2014/main" val="69616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14.0707 %</a:t>
                      </a:r>
                    </a:p>
                  </a:txBody>
                  <a:tcPr/>
                </a:tc>
                <a:extLst>
                  <a:ext uri="{0D108BD9-81ED-4DB2-BD59-A6C34878D82A}">
                    <a16:rowId xmlns:a16="http://schemas.microsoft.com/office/drawing/2014/main" val="47572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7.2966 %</a:t>
                      </a:r>
                    </a:p>
                  </a:txBody>
                  <a:tcPr/>
                </a:tc>
                <a:extLst>
                  <a:ext uri="{0D108BD9-81ED-4DB2-BD59-A6C34878D82A}">
                    <a16:rowId xmlns:a16="http://schemas.microsoft.com/office/drawing/2014/main" val="82000316"/>
                  </a:ext>
                </a:extLst>
              </a:tr>
            </a:tbl>
          </a:graphicData>
        </a:graphic>
      </p:graphicFrame>
      <p:sp>
        <p:nvSpPr>
          <p:cNvPr id="4" name="Text Placeholder 3">
            <a:extLst>
              <a:ext uri="{FF2B5EF4-FFF2-40B4-BE49-F238E27FC236}">
                <a16:creationId xmlns:a16="http://schemas.microsoft.com/office/drawing/2014/main" id="{3A7B589E-553F-4F0D-8B1E-F3A0458916B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76116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0D21-6FF1-4C7E-B93D-DA26DF30ADBB}"/>
              </a:ext>
            </a:extLst>
          </p:cNvPr>
          <p:cNvSpPr>
            <a:spLocks noGrp="1"/>
          </p:cNvSpPr>
          <p:nvPr>
            <p:ph type="title"/>
          </p:nvPr>
        </p:nvSpPr>
        <p:spPr/>
        <p:txBody>
          <a:bodyPr/>
          <a:lstStyle/>
          <a:p>
            <a:r>
              <a:rPr lang="en-US"/>
              <a:t>Facebook Key Metrics by Month | All PT Channels - 2 of 3</a:t>
            </a:r>
          </a:p>
        </p:txBody>
      </p:sp>
      <p:graphicFrame>
        <p:nvGraphicFramePr>
          <p:cNvPr id="5" name="Table Placeholder 4">
            <a:extLst>
              <a:ext uri="{FF2B5EF4-FFF2-40B4-BE49-F238E27FC236}">
                <a16:creationId xmlns:a16="http://schemas.microsoft.com/office/drawing/2014/main" id="{6F2E3D59-34A8-4EBC-B785-B89BCCA68BB1}"/>
              </a:ext>
            </a:extLst>
          </p:cNvPr>
          <p:cNvGraphicFramePr>
            <a:graphicFrameLocks noGrp="1"/>
          </p:cNvGraphicFramePr>
          <p:nvPr>
            <p:ph type="tbl" sz="quarter" idx="13"/>
            <p:extLst>
              <p:ext uri="{D42A27DB-BD31-4B8C-83A1-F6EECF244321}">
                <p14:modId xmlns:p14="http://schemas.microsoft.com/office/powerpoint/2010/main" val="357798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908798998"/>
                    </a:ext>
                  </a:extLst>
                </a:gridCol>
                <a:gridCol w="946404">
                  <a:extLst>
                    <a:ext uri="{9D8B030D-6E8A-4147-A177-3AD203B41FA5}">
                      <a16:colId xmlns:a16="http://schemas.microsoft.com/office/drawing/2014/main" val="1607874739"/>
                    </a:ext>
                  </a:extLst>
                </a:gridCol>
                <a:gridCol w="576072">
                  <a:extLst>
                    <a:ext uri="{9D8B030D-6E8A-4147-A177-3AD203B41FA5}">
                      <a16:colId xmlns:a16="http://schemas.microsoft.com/office/drawing/2014/main" val="3636301465"/>
                    </a:ext>
                  </a:extLst>
                </a:gridCol>
                <a:gridCol w="576072">
                  <a:extLst>
                    <a:ext uri="{9D8B030D-6E8A-4147-A177-3AD203B41FA5}">
                      <a16:colId xmlns:a16="http://schemas.microsoft.com/office/drawing/2014/main" val="2968260458"/>
                    </a:ext>
                  </a:extLst>
                </a:gridCol>
                <a:gridCol w="576072">
                  <a:extLst>
                    <a:ext uri="{9D8B030D-6E8A-4147-A177-3AD203B41FA5}">
                      <a16:colId xmlns:a16="http://schemas.microsoft.com/office/drawing/2014/main" val="2730507614"/>
                    </a:ext>
                  </a:extLst>
                </a:gridCol>
                <a:gridCol w="576072">
                  <a:extLst>
                    <a:ext uri="{9D8B030D-6E8A-4147-A177-3AD203B41FA5}">
                      <a16:colId xmlns:a16="http://schemas.microsoft.com/office/drawing/2014/main" val="1550691854"/>
                    </a:ext>
                  </a:extLst>
                </a:gridCol>
                <a:gridCol w="576072">
                  <a:extLst>
                    <a:ext uri="{9D8B030D-6E8A-4147-A177-3AD203B41FA5}">
                      <a16:colId xmlns:a16="http://schemas.microsoft.com/office/drawing/2014/main" val="3143221655"/>
                    </a:ext>
                  </a:extLst>
                </a:gridCol>
                <a:gridCol w="576072">
                  <a:extLst>
                    <a:ext uri="{9D8B030D-6E8A-4147-A177-3AD203B41FA5}">
                      <a16:colId xmlns:a16="http://schemas.microsoft.com/office/drawing/2014/main" val="267240515"/>
                    </a:ext>
                  </a:extLst>
                </a:gridCol>
                <a:gridCol w="576072">
                  <a:extLst>
                    <a:ext uri="{9D8B030D-6E8A-4147-A177-3AD203B41FA5}">
                      <a16:colId xmlns:a16="http://schemas.microsoft.com/office/drawing/2014/main" val="1611569709"/>
                    </a:ext>
                  </a:extLst>
                </a:gridCol>
                <a:gridCol w="576072">
                  <a:extLst>
                    <a:ext uri="{9D8B030D-6E8A-4147-A177-3AD203B41FA5}">
                      <a16:colId xmlns:a16="http://schemas.microsoft.com/office/drawing/2014/main" val="3326867176"/>
                    </a:ext>
                  </a:extLst>
                </a:gridCol>
                <a:gridCol w="576072">
                  <a:extLst>
                    <a:ext uri="{9D8B030D-6E8A-4147-A177-3AD203B41FA5}">
                      <a16:colId xmlns:a16="http://schemas.microsoft.com/office/drawing/2014/main" val="645520990"/>
                    </a:ext>
                  </a:extLst>
                </a:gridCol>
                <a:gridCol w="576072">
                  <a:extLst>
                    <a:ext uri="{9D8B030D-6E8A-4147-A177-3AD203B41FA5}">
                      <a16:colId xmlns:a16="http://schemas.microsoft.com/office/drawing/2014/main" val="2286658447"/>
                    </a:ext>
                  </a:extLst>
                </a:gridCol>
                <a:gridCol w="576072">
                  <a:extLst>
                    <a:ext uri="{9D8B030D-6E8A-4147-A177-3AD203B41FA5}">
                      <a16:colId xmlns:a16="http://schemas.microsoft.com/office/drawing/2014/main" val="777741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2790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4.4200 %</a:t>
                      </a:r>
                    </a:p>
                  </a:txBody>
                  <a:tcPr/>
                </a:tc>
                <a:extLst>
                  <a:ext uri="{0D108BD9-81ED-4DB2-BD59-A6C34878D82A}">
                    <a16:rowId xmlns:a16="http://schemas.microsoft.com/office/drawing/2014/main" val="187830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61.1111 %</a:t>
                      </a:r>
                    </a:p>
                  </a:txBody>
                  <a:tcPr/>
                </a:tc>
                <a:extLst>
                  <a:ext uri="{0D108BD9-81ED-4DB2-BD59-A6C34878D82A}">
                    <a16:rowId xmlns:a16="http://schemas.microsoft.com/office/drawing/2014/main" val="119158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5.3572 %</a:t>
                      </a:r>
                    </a:p>
                  </a:txBody>
                  <a:tcPr/>
                </a:tc>
                <a:extLst>
                  <a:ext uri="{0D108BD9-81ED-4DB2-BD59-A6C34878D82A}">
                    <a16:rowId xmlns:a16="http://schemas.microsoft.com/office/drawing/2014/main" val="1140863213"/>
                  </a:ext>
                </a:extLst>
              </a:tr>
            </a:tbl>
          </a:graphicData>
        </a:graphic>
      </p:graphicFrame>
      <p:sp>
        <p:nvSpPr>
          <p:cNvPr id="4" name="Text Placeholder 3">
            <a:extLst>
              <a:ext uri="{FF2B5EF4-FFF2-40B4-BE49-F238E27FC236}">
                <a16:creationId xmlns:a16="http://schemas.microsoft.com/office/drawing/2014/main" id="{597763AB-CF94-4B8E-BBD9-27ADFFAAB2D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74705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B6720-C4AB-4D5B-9D94-7DB020806258}"/>
              </a:ext>
            </a:extLst>
          </p:cNvPr>
          <p:cNvSpPr>
            <a:spLocks noGrp="1"/>
          </p:cNvSpPr>
          <p:nvPr>
            <p:ph type="title"/>
          </p:nvPr>
        </p:nvSpPr>
        <p:spPr/>
        <p:txBody>
          <a:bodyPr/>
          <a:lstStyle/>
          <a:p>
            <a:r>
              <a:rPr lang="en-US"/>
              <a:t>Facebook Key Metrics by Month | All PT Channels - 3 of 3</a:t>
            </a:r>
          </a:p>
        </p:txBody>
      </p:sp>
      <p:graphicFrame>
        <p:nvGraphicFramePr>
          <p:cNvPr id="5" name="Table Placeholder 4">
            <a:extLst>
              <a:ext uri="{FF2B5EF4-FFF2-40B4-BE49-F238E27FC236}">
                <a16:creationId xmlns:a16="http://schemas.microsoft.com/office/drawing/2014/main" id="{C09582B5-9EF3-44B0-878D-CD04BC2C3FB4}"/>
              </a:ext>
            </a:extLst>
          </p:cNvPr>
          <p:cNvGraphicFramePr>
            <a:graphicFrameLocks noGrp="1"/>
          </p:cNvGraphicFramePr>
          <p:nvPr>
            <p:ph type="tbl" sz="quarter" idx="13"/>
            <p:extLst>
              <p:ext uri="{D42A27DB-BD31-4B8C-83A1-F6EECF244321}">
                <p14:modId xmlns:p14="http://schemas.microsoft.com/office/powerpoint/2010/main" val="362088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586323199"/>
                    </a:ext>
                  </a:extLst>
                </a:gridCol>
                <a:gridCol w="946404">
                  <a:extLst>
                    <a:ext uri="{9D8B030D-6E8A-4147-A177-3AD203B41FA5}">
                      <a16:colId xmlns:a16="http://schemas.microsoft.com/office/drawing/2014/main" val="3605947893"/>
                    </a:ext>
                  </a:extLst>
                </a:gridCol>
                <a:gridCol w="576072">
                  <a:extLst>
                    <a:ext uri="{9D8B030D-6E8A-4147-A177-3AD203B41FA5}">
                      <a16:colId xmlns:a16="http://schemas.microsoft.com/office/drawing/2014/main" val="3551821137"/>
                    </a:ext>
                  </a:extLst>
                </a:gridCol>
                <a:gridCol w="576072">
                  <a:extLst>
                    <a:ext uri="{9D8B030D-6E8A-4147-A177-3AD203B41FA5}">
                      <a16:colId xmlns:a16="http://schemas.microsoft.com/office/drawing/2014/main" val="3265735114"/>
                    </a:ext>
                  </a:extLst>
                </a:gridCol>
                <a:gridCol w="576072">
                  <a:extLst>
                    <a:ext uri="{9D8B030D-6E8A-4147-A177-3AD203B41FA5}">
                      <a16:colId xmlns:a16="http://schemas.microsoft.com/office/drawing/2014/main" val="656657315"/>
                    </a:ext>
                  </a:extLst>
                </a:gridCol>
                <a:gridCol w="576072">
                  <a:extLst>
                    <a:ext uri="{9D8B030D-6E8A-4147-A177-3AD203B41FA5}">
                      <a16:colId xmlns:a16="http://schemas.microsoft.com/office/drawing/2014/main" val="2626399621"/>
                    </a:ext>
                  </a:extLst>
                </a:gridCol>
                <a:gridCol w="576072">
                  <a:extLst>
                    <a:ext uri="{9D8B030D-6E8A-4147-A177-3AD203B41FA5}">
                      <a16:colId xmlns:a16="http://schemas.microsoft.com/office/drawing/2014/main" val="1779978012"/>
                    </a:ext>
                  </a:extLst>
                </a:gridCol>
                <a:gridCol w="576072">
                  <a:extLst>
                    <a:ext uri="{9D8B030D-6E8A-4147-A177-3AD203B41FA5}">
                      <a16:colId xmlns:a16="http://schemas.microsoft.com/office/drawing/2014/main" val="594589985"/>
                    </a:ext>
                  </a:extLst>
                </a:gridCol>
                <a:gridCol w="576072">
                  <a:extLst>
                    <a:ext uri="{9D8B030D-6E8A-4147-A177-3AD203B41FA5}">
                      <a16:colId xmlns:a16="http://schemas.microsoft.com/office/drawing/2014/main" val="928618894"/>
                    </a:ext>
                  </a:extLst>
                </a:gridCol>
                <a:gridCol w="576072">
                  <a:extLst>
                    <a:ext uri="{9D8B030D-6E8A-4147-A177-3AD203B41FA5}">
                      <a16:colId xmlns:a16="http://schemas.microsoft.com/office/drawing/2014/main" val="2178141288"/>
                    </a:ext>
                  </a:extLst>
                </a:gridCol>
                <a:gridCol w="576072">
                  <a:extLst>
                    <a:ext uri="{9D8B030D-6E8A-4147-A177-3AD203B41FA5}">
                      <a16:colId xmlns:a16="http://schemas.microsoft.com/office/drawing/2014/main" val="3414317498"/>
                    </a:ext>
                  </a:extLst>
                </a:gridCol>
                <a:gridCol w="576072">
                  <a:extLst>
                    <a:ext uri="{9D8B030D-6E8A-4147-A177-3AD203B41FA5}">
                      <a16:colId xmlns:a16="http://schemas.microsoft.com/office/drawing/2014/main" val="2311200191"/>
                    </a:ext>
                  </a:extLst>
                </a:gridCol>
                <a:gridCol w="576072">
                  <a:extLst>
                    <a:ext uri="{9D8B030D-6E8A-4147-A177-3AD203B41FA5}">
                      <a16:colId xmlns:a16="http://schemas.microsoft.com/office/drawing/2014/main" val="370555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1424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4.4145 %</a:t>
                      </a:r>
                    </a:p>
                  </a:txBody>
                  <a:tcPr/>
                </a:tc>
                <a:extLst>
                  <a:ext uri="{0D108BD9-81ED-4DB2-BD59-A6C34878D82A}">
                    <a16:rowId xmlns:a16="http://schemas.microsoft.com/office/drawing/2014/main" val="2755509418"/>
                  </a:ext>
                </a:extLst>
              </a:tr>
            </a:tbl>
          </a:graphicData>
        </a:graphic>
      </p:graphicFrame>
      <p:sp>
        <p:nvSpPr>
          <p:cNvPr id="4" name="Text Placeholder 3">
            <a:extLst>
              <a:ext uri="{FF2B5EF4-FFF2-40B4-BE49-F238E27FC236}">
                <a16:creationId xmlns:a16="http://schemas.microsoft.com/office/drawing/2014/main" id="{FB5BA96C-EAD9-444C-A888-18858CBB372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20641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8AC1A-7702-4655-ADC8-ECB88DE44931}"/>
              </a:ext>
            </a:extLst>
          </p:cNvPr>
          <p:cNvSpPr>
            <a:spLocks noGrp="1"/>
          </p:cNvSpPr>
          <p:nvPr>
            <p:ph type="title"/>
          </p:nvPr>
        </p:nvSpPr>
        <p:spPr/>
        <p:txBody>
          <a:bodyPr/>
          <a:lstStyle/>
          <a:p>
            <a:r>
              <a:rPr lang="en-US"/>
              <a:t>Facebook Fans Total | All PT Channels</a:t>
            </a:r>
          </a:p>
        </p:txBody>
      </p:sp>
      <p:graphicFrame>
        <p:nvGraphicFramePr>
          <p:cNvPr id="6" name="Chart Placeholder 5">
            <a:extLst>
              <a:ext uri="{FF2B5EF4-FFF2-40B4-BE49-F238E27FC236}">
                <a16:creationId xmlns:a16="http://schemas.microsoft.com/office/drawing/2014/main" id="{4376CD7C-82A0-40A4-9FA0-3999F13DEE5B}"/>
              </a:ext>
            </a:extLst>
          </p:cNvPr>
          <p:cNvGraphicFramePr>
            <a:graphicFrameLocks noGrp="1"/>
          </p:cNvGraphicFramePr>
          <p:nvPr>
            <p:ph type="chart" sz="quarter" idx="13"/>
            <p:extLst>
              <p:ext uri="{D42A27DB-BD31-4B8C-83A1-F6EECF244321}">
                <p14:modId xmlns:p14="http://schemas.microsoft.com/office/powerpoint/2010/main" val="1282547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0EAF65-BC82-4368-9FFE-A11E314B3E6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ABDE721-A01E-4DB3-991B-440C1B0DF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115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401D-AC5B-452D-A400-63E53A10ED00}"/>
              </a:ext>
            </a:extLst>
          </p:cNvPr>
          <p:cNvSpPr>
            <a:spLocks noGrp="1"/>
          </p:cNvSpPr>
          <p:nvPr>
            <p:ph type="title"/>
          </p:nvPr>
        </p:nvSpPr>
        <p:spPr/>
        <p:txBody>
          <a:bodyPr/>
          <a:lstStyle/>
          <a:p>
            <a:r>
              <a:rPr lang="en-US"/>
              <a:t>Facebook Own Posts Table | HG-France - 1 of 17</a:t>
            </a:r>
          </a:p>
        </p:txBody>
      </p:sp>
      <p:graphicFrame>
        <p:nvGraphicFramePr>
          <p:cNvPr id="5" name="Table Placeholder 4">
            <a:extLst>
              <a:ext uri="{FF2B5EF4-FFF2-40B4-BE49-F238E27FC236}">
                <a16:creationId xmlns:a16="http://schemas.microsoft.com/office/drawing/2014/main" id="{2C7E1B28-478B-41AE-9C48-50261D97A0DC}"/>
              </a:ext>
            </a:extLst>
          </p:cNvPr>
          <p:cNvGraphicFramePr>
            <a:graphicFrameLocks noGrp="1"/>
          </p:cNvGraphicFramePr>
          <p:nvPr>
            <p:ph type="tbl" sz="quarter" idx="13"/>
            <p:extLst>
              <p:ext uri="{D42A27DB-BD31-4B8C-83A1-F6EECF244321}">
                <p14:modId xmlns:p14="http://schemas.microsoft.com/office/powerpoint/2010/main" val="1126231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8029731"/>
                    </a:ext>
                  </a:extLst>
                </a:gridCol>
                <a:gridCol w="246888">
                  <a:extLst>
                    <a:ext uri="{9D8B030D-6E8A-4147-A177-3AD203B41FA5}">
                      <a16:colId xmlns:a16="http://schemas.microsoft.com/office/drawing/2014/main" val="659270925"/>
                    </a:ext>
                  </a:extLst>
                </a:gridCol>
                <a:gridCol w="246888">
                  <a:extLst>
                    <a:ext uri="{9D8B030D-6E8A-4147-A177-3AD203B41FA5}">
                      <a16:colId xmlns:a16="http://schemas.microsoft.com/office/drawing/2014/main" val="2322334879"/>
                    </a:ext>
                  </a:extLst>
                </a:gridCol>
                <a:gridCol w="246888">
                  <a:extLst>
                    <a:ext uri="{9D8B030D-6E8A-4147-A177-3AD203B41FA5}">
                      <a16:colId xmlns:a16="http://schemas.microsoft.com/office/drawing/2014/main" val="3094338449"/>
                    </a:ext>
                  </a:extLst>
                </a:gridCol>
                <a:gridCol w="246888">
                  <a:extLst>
                    <a:ext uri="{9D8B030D-6E8A-4147-A177-3AD203B41FA5}">
                      <a16:colId xmlns:a16="http://schemas.microsoft.com/office/drawing/2014/main" val="1396857243"/>
                    </a:ext>
                  </a:extLst>
                </a:gridCol>
                <a:gridCol w="246888">
                  <a:extLst>
                    <a:ext uri="{9D8B030D-6E8A-4147-A177-3AD203B41FA5}">
                      <a16:colId xmlns:a16="http://schemas.microsoft.com/office/drawing/2014/main" val="34505913"/>
                    </a:ext>
                  </a:extLst>
                </a:gridCol>
                <a:gridCol w="246888">
                  <a:extLst>
                    <a:ext uri="{9D8B030D-6E8A-4147-A177-3AD203B41FA5}">
                      <a16:colId xmlns:a16="http://schemas.microsoft.com/office/drawing/2014/main" val="149314828"/>
                    </a:ext>
                  </a:extLst>
                </a:gridCol>
                <a:gridCol w="246888">
                  <a:extLst>
                    <a:ext uri="{9D8B030D-6E8A-4147-A177-3AD203B41FA5}">
                      <a16:colId xmlns:a16="http://schemas.microsoft.com/office/drawing/2014/main" val="2522490649"/>
                    </a:ext>
                  </a:extLst>
                </a:gridCol>
                <a:gridCol w="246888">
                  <a:extLst>
                    <a:ext uri="{9D8B030D-6E8A-4147-A177-3AD203B41FA5}">
                      <a16:colId xmlns:a16="http://schemas.microsoft.com/office/drawing/2014/main" val="2163151831"/>
                    </a:ext>
                  </a:extLst>
                </a:gridCol>
                <a:gridCol w="246888">
                  <a:extLst>
                    <a:ext uri="{9D8B030D-6E8A-4147-A177-3AD203B41FA5}">
                      <a16:colId xmlns:a16="http://schemas.microsoft.com/office/drawing/2014/main" val="1697369360"/>
                    </a:ext>
                  </a:extLst>
                </a:gridCol>
                <a:gridCol w="246888">
                  <a:extLst>
                    <a:ext uri="{9D8B030D-6E8A-4147-A177-3AD203B41FA5}">
                      <a16:colId xmlns:a16="http://schemas.microsoft.com/office/drawing/2014/main" val="3961414343"/>
                    </a:ext>
                  </a:extLst>
                </a:gridCol>
                <a:gridCol w="246888">
                  <a:extLst>
                    <a:ext uri="{9D8B030D-6E8A-4147-A177-3AD203B41FA5}">
                      <a16:colId xmlns:a16="http://schemas.microsoft.com/office/drawing/2014/main" val="3081353170"/>
                    </a:ext>
                  </a:extLst>
                </a:gridCol>
                <a:gridCol w="246888">
                  <a:extLst>
                    <a:ext uri="{9D8B030D-6E8A-4147-A177-3AD203B41FA5}">
                      <a16:colId xmlns:a16="http://schemas.microsoft.com/office/drawing/2014/main" val="3707805336"/>
                    </a:ext>
                  </a:extLst>
                </a:gridCol>
                <a:gridCol w="246888">
                  <a:extLst>
                    <a:ext uri="{9D8B030D-6E8A-4147-A177-3AD203B41FA5}">
                      <a16:colId xmlns:a16="http://schemas.microsoft.com/office/drawing/2014/main" val="378667007"/>
                    </a:ext>
                  </a:extLst>
                </a:gridCol>
                <a:gridCol w="246888">
                  <a:extLst>
                    <a:ext uri="{9D8B030D-6E8A-4147-A177-3AD203B41FA5}">
                      <a16:colId xmlns:a16="http://schemas.microsoft.com/office/drawing/2014/main" val="1302706257"/>
                    </a:ext>
                  </a:extLst>
                </a:gridCol>
                <a:gridCol w="246888">
                  <a:extLst>
                    <a:ext uri="{9D8B030D-6E8A-4147-A177-3AD203B41FA5}">
                      <a16:colId xmlns:a16="http://schemas.microsoft.com/office/drawing/2014/main" val="221377941"/>
                    </a:ext>
                  </a:extLst>
                </a:gridCol>
                <a:gridCol w="246888">
                  <a:extLst>
                    <a:ext uri="{9D8B030D-6E8A-4147-A177-3AD203B41FA5}">
                      <a16:colId xmlns:a16="http://schemas.microsoft.com/office/drawing/2014/main" val="2744052148"/>
                    </a:ext>
                  </a:extLst>
                </a:gridCol>
                <a:gridCol w="246888">
                  <a:extLst>
                    <a:ext uri="{9D8B030D-6E8A-4147-A177-3AD203B41FA5}">
                      <a16:colId xmlns:a16="http://schemas.microsoft.com/office/drawing/2014/main" val="2517645446"/>
                    </a:ext>
                  </a:extLst>
                </a:gridCol>
                <a:gridCol w="246888">
                  <a:extLst>
                    <a:ext uri="{9D8B030D-6E8A-4147-A177-3AD203B41FA5}">
                      <a16:colId xmlns:a16="http://schemas.microsoft.com/office/drawing/2014/main" val="519735782"/>
                    </a:ext>
                  </a:extLst>
                </a:gridCol>
                <a:gridCol w="246888">
                  <a:extLst>
                    <a:ext uri="{9D8B030D-6E8A-4147-A177-3AD203B41FA5}">
                      <a16:colId xmlns:a16="http://schemas.microsoft.com/office/drawing/2014/main" val="4081730851"/>
                    </a:ext>
                  </a:extLst>
                </a:gridCol>
                <a:gridCol w="246888">
                  <a:extLst>
                    <a:ext uri="{9D8B030D-6E8A-4147-A177-3AD203B41FA5}">
                      <a16:colId xmlns:a16="http://schemas.microsoft.com/office/drawing/2014/main" val="3914019296"/>
                    </a:ext>
                  </a:extLst>
                </a:gridCol>
                <a:gridCol w="246888">
                  <a:extLst>
                    <a:ext uri="{9D8B030D-6E8A-4147-A177-3AD203B41FA5}">
                      <a16:colId xmlns:a16="http://schemas.microsoft.com/office/drawing/2014/main" val="1694029902"/>
                    </a:ext>
                  </a:extLst>
                </a:gridCol>
                <a:gridCol w="246888">
                  <a:extLst>
                    <a:ext uri="{9D8B030D-6E8A-4147-A177-3AD203B41FA5}">
                      <a16:colId xmlns:a16="http://schemas.microsoft.com/office/drawing/2014/main" val="2527605052"/>
                    </a:ext>
                  </a:extLst>
                </a:gridCol>
                <a:gridCol w="246888">
                  <a:extLst>
                    <a:ext uri="{9D8B030D-6E8A-4147-A177-3AD203B41FA5}">
                      <a16:colId xmlns:a16="http://schemas.microsoft.com/office/drawing/2014/main" val="3453406614"/>
                    </a:ext>
                  </a:extLst>
                </a:gridCol>
                <a:gridCol w="246888">
                  <a:extLst>
                    <a:ext uri="{9D8B030D-6E8A-4147-A177-3AD203B41FA5}">
                      <a16:colId xmlns:a16="http://schemas.microsoft.com/office/drawing/2014/main" val="2486534830"/>
                    </a:ext>
                  </a:extLst>
                </a:gridCol>
                <a:gridCol w="246888">
                  <a:extLst>
                    <a:ext uri="{9D8B030D-6E8A-4147-A177-3AD203B41FA5}">
                      <a16:colId xmlns:a16="http://schemas.microsoft.com/office/drawing/2014/main" val="373776043"/>
                    </a:ext>
                  </a:extLst>
                </a:gridCol>
                <a:gridCol w="246888">
                  <a:extLst>
                    <a:ext uri="{9D8B030D-6E8A-4147-A177-3AD203B41FA5}">
                      <a16:colId xmlns:a16="http://schemas.microsoft.com/office/drawing/2014/main" val="190433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2438364"/>
                  </a:ext>
                </a:extLst>
              </a:tr>
            </a:tbl>
          </a:graphicData>
        </a:graphic>
      </p:graphicFrame>
      <p:sp>
        <p:nvSpPr>
          <p:cNvPr id="4" name="Text Placeholder 3">
            <a:extLst>
              <a:ext uri="{FF2B5EF4-FFF2-40B4-BE49-F238E27FC236}">
                <a16:creationId xmlns:a16="http://schemas.microsoft.com/office/drawing/2014/main" id="{A7AC0A2E-51AE-4BD2-B0D2-CA478DCF46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55868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48D7E-2D9D-40D4-9224-F097AEA10940}"/>
              </a:ext>
            </a:extLst>
          </p:cNvPr>
          <p:cNvSpPr>
            <a:spLocks noGrp="1"/>
          </p:cNvSpPr>
          <p:nvPr>
            <p:ph type="title"/>
          </p:nvPr>
        </p:nvSpPr>
        <p:spPr/>
        <p:txBody>
          <a:bodyPr/>
          <a:lstStyle/>
          <a:p>
            <a:r>
              <a:rPr lang="en-US"/>
              <a:t>Facebook Own Posts Table | HG-France - 2 of 17</a:t>
            </a:r>
          </a:p>
        </p:txBody>
      </p:sp>
      <p:graphicFrame>
        <p:nvGraphicFramePr>
          <p:cNvPr id="5" name="Table Placeholder 4">
            <a:extLst>
              <a:ext uri="{FF2B5EF4-FFF2-40B4-BE49-F238E27FC236}">
                <a16:creationId xmlns:a16="http://schemas.microsoft.com/office/drawing/2014/main" id="{C120A601-E8F2-43BA-BA6C-27DB7FEC2730}"/>
              </a:ext>
            </a:extLst>
          </p:cNvPr>
          <p:cNvGraphicFramePr>
            <a:graphicFrameLocks noGrp="1"/>
          </p:cNvGraphicFramePr>
          <p:nvPr>
            <p:ph type="tbl" sz="quarter" idx="13"/>
            <p:extLst>
              <p:ext uri="{D42A27DB-BD31-4B8C-83A1-F6EECF244321}">
                <p14:modId xmlns:p14="http://schemas.microsoft.com/office/powerpoint/2010/main" val="127104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3632824"/>
                    </a:ext>
                  </a:extLst>
                </a:gridCol>
                <a:gridCol w="246888">
                  <a:extLst>
                    <a:ext uri="{9D8B030D-6E8A-4147-A177-3AD203B41FA5}">
                      <a16:colId xmlns:a16="http://schemas.microsoft.com/office/drawing/2014/main" val="243706118"/>
                    </a:ext>
                  </a:extLst>
                </a:gridCol>
                <a:gridCol w="246888">
                  <a:extLst>
                    <a:ext uri="{9D8B030D-6E8A-4147-A177-3AD203B41FA5}">
                      <a16:colId xmlns:a16="http://schemas.microsoft.com/office/drawing/2014/main" val="2029819749"/>
                    </a:ext>
                  </a:extLst>
                </a:gridCol>
                <a:gridCol w="246888">
                  <a:extLst>
                    <a:ext uri="{9D8B030D-6E8A-4147-A177-3AD203B41FA5}">
                      <a16:colId xmlns:a16="http://schemas.microsoft.com/office/drawing/2014/main" val="1070022295"/>
                    </a:ext>
                  </a:extLst>
                </a:gridCol>
                <a:gridCol w="246888">
                  <a:extLst>
                    <a:ext uri="{9D8B030D-6E8A-4147-A177-3AD203B41FA5}">
                      <a16:colId xmlns:a16="http://schemas.microsoft.com/office/drawing/2014/main" val="480887557"/>
                    </a:ext>
                  </a:extLst>
                </a:gridCol>
                <a:gridCol w="246888">
                  <a:extLst>
                    <a:ext uri="{9D8B030D-6E8A-4147-A177-3AD203B41FA5}">
                      <a16:colId xmlns:a16="http://schemas.microsoft.com/office/drawing/2014/main" val="541119744"/>
                    </a:ext>
                  </a:extLst>
                </a:gridCol>
                <a:gridCol w="246888">
                  <a:extLst>
                    <a:ext uri="{9D8B030D-6E8A-4147-A177-3AD203B41FA5}">
                      <a16:colId xmlns:a16="http://schemas.microsoft.com/office/drawing/2014/main" val="1841136969"/>
                    </a:ext>
                  </a:extLst>
                </a:gridCol>
                <a:gridCol w="246888">
                  <a:extLst>
                    <a:ext uri="{9D8B030D-6E8A-4147-A177-3AD203B41FA5}">
                      <a16:colId xmlns:a16="http://schemas.microsoft.com/office/drawing/2014/main" val="3600020547"/>
                    </a:ext>
                  </a:extLst>
                </a:gridCol>
                <a:gridCol w="246888">
                  <a:extLst>
                    <a:ext uri="{9D8B030D-6E8A-4147-A177-3AD203B41FA5}">
                      <a16:colId xmlns:a16="http://schemas.microsoft.com/office/drawing/2014/main" val="2936747695"/>
                    </a:ext>
                  </a:extLst>
                </a:gridCol>
                <a:gridCol w="246888">
                  <a:extLst>
                    <a:ext uri="{9D8B030D-6E8A-4147-A177-3AD203B41FA5}">
                      <a16:colId xmlns:a16="http://schemas.microsoft.com/office/drawing/2014/main" val="260397534"/>
                    </a:ext>
                  </a:extLst>
                </a:gridCol>
                <a:gridCol w="246888">
                  <a:extLst>
                    <a:ext uri="{9D8B030D-6E8A-4147-A177-3AD203B41FA5}">
                      <a16:colId xmlns:a16="http://schemas.microsoft.com/office/drawing/2014/main" val="2848264450"/>
                    </a:ext>
                  </a:extLst>
                </a:gridCol>
                <a:gridCol w="246888">
                  <a:extLst>
                    <a:ext uri="{9D8B030D-6E8A-4147-A177-3AD203B41FA5}">
                      <a16:colId xmlns:a16="http://schemas.microsoft.com/office/drawing/2014/main" val="3446620032"/>
                    </a:ext>
                  </a:extLst>
                </a:gridCol>
                <a:gridCol w="246888">
                  <a:extLst>
                    <a:ext uri="{9D8B030D-6E8A-4147-A177-3AD203B41FA5}">
                      <a16:colId xmlns:a16="http://schemas.microsoft.com/office/drawing/2014/main" val="3628535056"/>
                    </a:ext>
                  </a:extLst>
                </a:gridCol>
                <a:gridCol w="246888">
                  <a:extLst>
                    <a:ext uri="{9D8B030D-6E8A-4147-A177-3AD203B41FA5}">
                      <a16:colId xmlns:a16="http://schemas.microsoft.com/office/drawing/2014/main" val="288539003"/>
                    </a:ext>
                  </a:extLst>
                </a:gridCol>
                <a:gridCol w="246888">
                  <a:extLst>
                    <a:ext uri="{9D8B030D-6E8A-4147-A177-3AD203B41FA5}">
                      <a16:colId xmlns:a16="http://schemas.microsoft.com/office/drawing/2014/main" val="1619479147"/>
                    </a:ext>
                  </a:extLst>
                </a:gridCol>
                <a:gridCol w="246888">
                  <a:extLst>
                    <a:ext uri="{9D8B030D-6E8A-4147-A177-3AD203B41FA5}">
                      <a16:colId xmlns:a16="http://schemas.microsoft.com/office/drawing/2014/main" val="2756899939"/>
                    </a:ext>
                  </a:extLst>
                </a:gridCol>
                <a:gridCol w="246888">
                  <a:extLst>
                    <a:ext uri="{9D8B030D-6E8A-4147-A177-3AD203B41FA5}">
                      <a16:colId xmlns:a16="http://schemas.microsoft.com/office/drawing/2014/main" val="1212283834"/>
                    </a:ext>
                  </a:extLst>
                </a:gridCol>
                <a:gridCol w="246888">
                  <a:extLst>
                    <a:ext uri="{9D8B030D-6E8A-4147-A177-3AD203B41FA5}">
                      <a16:colId xmlns:a16="http://schemas.microsoft.com/office/drawing/2014/main" val="1785261261"/>
                    </a:ext>
                  </a:extLst>
                </a:gridCol>
                <a:gridCol w="246888">
                  <a:extLst>
                    <a:ext uri="{9D8B030D-6E8A-4147-A177-3AD203B41FA5}">
                      <a16:colId xmlns:a16="http://schemas.microsoft.com/office/drawing/2014/main" val="1327692199"/>
                    </a:ext>
                  </a:extLst>
                </a:gridCol>
                <a:gridCol w="246888">
                  <a:extLst>
                    <a:ext uri="{9D8B030D-6E8A-4147-A177-3AD203B41FA5}">
                      <a16:colId xmlns:a16="http://schemas.microsoft.com/office/drawing/2014/main" val="3578723234"/>
                    </a:ext>
                  </a:extLst>
                </a:gridCol>
                <a:gridCol w="246888">
                  <a:extLst>
                    <a:ext uri="{9D8B030D-6E8A-4147-A177-3AD203B41FA5}">
                      <a16:colId xmlns:a16="http://schemas.microsoft.com/office/drawing/2014/main" val="3426531554"/>
                    </a:ext>
                  </a:extLst>
                </a:gridCol>
                <a:gridCol w="246888">
                  <a:extLst>
                    <a:ext uri="{9D8B030D-6E8A-4147-A177-3AD203B41FA5}">
                      <a16:colId xmlns:a16="http://schemas.microsoft.com/office/drawing/2014/main" val="712831924"/>
                    </a:ext>
                  </a:extLst>
                </a:gridCol>
                <a:gridCol w="246888">
                  <a:extLst>
                    <a:ext uri="{9D8B030D-6E8A-4147-A177-3AD203B41FA5}">
                      <a16:colId xmlns:a16="http://schemas.microsoft.com/office/drawing/2014/main" val="2833269832"/>
                    </a:ext>
                  </a:extLst>
                </a:gridCol>
                <a:gridCol w="246888">
                  <a:extLst>
                    <a:ext uri="{9D8B030D-6E8A-4147-A177-3AD203B41FA5}">
                      <a16:colId xmlns:a16="http://schemas.microsoft.com/office/drawing/2014/main" val="1850264581"/>
                    </a:ext>
                  </a:extLst>
                </a:gridCol>
                <a:gridCol w="246888">
                  <a:extLst>
                    <a:ext uri="{9D8B030D-6E8A-4147-A177-3AD203B41FA5}">
                      <a16:colId xmlns:a16="http://schemas.microsoft.com/office/drawing/2014/main" val="1117474815"/>
                    </a:ext>
                  </a:extLst>
                </a:gridCol>
                <a:gridCol w="246888">
                  <a:extLst>
                    <a:ext uri="{9D8B030D-6E8A-4147-A177-3AD203B41FA5}">
                      <a16:colId xmlns:a16="http://schemas.microsoft.com/office/drawing/2014/main" val="94852265"/>
                    </a:ext>
                  </a:extLst>
                </a:gridCol>
                <a:gridCol w="246888">
                  <a:extLst>
                    <a:ext uri="{9D8B030D-6E8A-4147-A177-3AD203B41FA5}">
                      <a16:colId xmlns:a16="http://schemas.microsoft.com/office/drawing/2014/main" val="383974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870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3651477"/>
                  </a:ext>
                </a:extLst>
              </a:tr>
            </a:tbl>
          </a:graphicData>
        </a:graphic>
      </p:graphicFrame>
      <p:sp>
        <p:nvSpPr>
          <p:cNvPr id="4" name="Text Placeholder 3">
            <a:extLst>
              <a:ext uri="{FF2B5EF4-FFF2-40B4-BE49-F238E27FC236}">
                <a16:creationId xmlns:a16="http://schemas.microsoft.com/office/drawing/2014/main" id="{10D26F9E-8714-4283-B1D1-5D62B1D86BB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3547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8595-D503-4E97-B2BC-DF7879BBACEE}"/>
              </a:ext>
            </a:extLst>
          </p:cNvPr>
          <p:cNvSpPr>
            <a:spLocks noGrp="1"/>
          </p:cNvSpPr>
          <p:nvPr>
            <p:ph type="title"/>
          </p:nvPr>
        </p:nvSpPr>
        <p:spPr/>
        <p:txBody>
          <a:bodyPr/>
          <a:lstStyle/>
          <a:p>
            <a:r>
              <a:rPr lang="en-US"/>
              <a:t>Facebook Own Posts Table | HG-France - 3 of 17</a:t>
            </a:r>
          </a:p>
        </p:txBody>
      </p:sp>
      <p:graphicFrame>
        <p:nvGraphicFramePr>
          <p:cNvPr id="5" name="Table Placeholder 4">
            <a:extLst>
              <a:ext uri="{FF2B5EF4-FFF2-40B4-BE49-F238E27FC236}">
                <a16:creationId xmlns:a16="http://schemas.microsoft.com/office/drawing/2014/main" id="{8C2D1E4C-670A-4E06-B702-B50AA79AEB6B}"/>
              </a:ext>
            </a:extLst>
          </p:cNvPr>
          <p:cNvGraphicFramePr>
            <a:graphicFrameLocks noGrp="1"/>
          </p:cNvGraphicFramePr>
          <p:nvPr>
            <p:ph type="tbl" sz="quarter" idx="13"/>
            <p:extLst>
              <p:ext uri="{D42A27DB-BD31-4B8C-83A1-F6EECF244321}">
                <p14:modId xmlns:p14="http://schemas.microsoft.com/office/powerpoint/2010/main" val="358097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5707094"/>
                    </a:ext>
                  </a:extLst>
                </a:gridCol>
                <a:gridCol w="246888">
                  <a:extLst>
                    <a:ext uri="{9D8B030D-6E8A-4147-A177-3AD203B41FA5}">
                      <a16:colId xmlns:a16="http://schemas.microsoft.com/office/drawing/2014/main" val="2143135184"/>
                    </a:ext>
                  </a:extLst>
                </a:gridCol>
                <a:gridCol w="246888">
                  <a:extLst>
                    <a:ext uri="{9D8B030D-6E8A-4147-A177-3AD203B41FA5}">
                      <a16:colId xmlns:a16="http://schemas.microsoft.com/office/drawing/2014/main" val="623452646"/>
                    </a:ext>
                  </a:extLst>
                </a:gridCol>
                <a:gridCol w="246888">
                  <a:extLst>
                    <a:ext uri="{9D8B030D-6E8A-4147-A177-3AD203B41FA5}">
                      <a16:colId xmlns:a16="http://schemas.microsoft.com/office/drawing/2014/main" val="2983006149"/>
                    </a:ext>
                  </a:extLst>
                </a:gridCol>
                <a:gridCol w="246888">
                  <a:extLst>
                    <a:ext uri="{9D8B030D-6E8A-4147-A177-3AD203B41FA5}">
                      <a16:colId xmlns:a16="http://schemas.microsoft.com/office/drawing/2014/main" val="126485516"/>
                    </a:ext>
                  </a:extLst>
                </a:gridCol>
                <a:gridCol w="246888">
                  <a:extLst>
                    <a:ext uri="{9D8B030D-6E8A-4147-A177-3AD203B41FA5}">
                      <a16:colId xmlns:a16="http://schemas.microsoft.com/office/drawing/2014/main" val="4170504190"/>
                    </a:ext>
                  </a:extLst>
                </a:gridCol>
                <a:gridCol w="246888">
                  <a:extLst>
                    <a:ext uri="{9D8B030D-6E8A-4147-A177-3AD203B41FA5}">
                      <a16:colId xmlns:a16="http://schemas.microsoft.com/office/drawing/2014/main" val="429542772"/>
                    </a:ext>
                  </a:extLst>
                </a:gridCol>
                <a:gridCol w="246888">
                  <a:extLst>
                    <a:ext uri="{9D8B030D-6E8A-4147-A177-3AD203B41FA5}">
                      <a16:colId xmlns:a16="http://schemas.microsoft.com/office/drawing/2014/main" val="633327175"/>
                    </a:ext>
                  </a:extLst>
                </a:gridCol>
                <a:gridCol w="246888">
                  <a:extLst>
                    <a:ext uri="{9D8B030D-6E8A-4147-A177-3AD203B41FA5}">
                      <a16:colId xmlns:a16="http://schemas.microsoft.com/office/drawing/2014/main" val="1607297595"/>
                    </a:ext>
                  </a:extLst>
                </a:gridCol>
                <a:gridCol w="246888">
                  <a:extLst>
                    <a:ext uri="{9D8B030D-6E8A-4147-A177-3AD203B41FA5}">
                      <a16:colId xmlns:a16="http://schemas.microsoft.com/office/drawing/2014/main" val="2999911892"/>
                    </a:ext>
                  </a:extLst>
                </a:gridCol>
                <a:gridCol w="246888">
                  <a:extLst>
                    <a:ext uri="{9D8B030D-6E8A-4147-A177-3AD203B41FA5}">
                      <a16:colId xmlns:a16="http://schemas.microsoft.com/office/drawing/2014/main" val="2430613501"/>
                    </a:ext>
                  </a:extLst>
                </a:gridCol>
                <a:gridCol w="246888">
                  <a:extLst>
                    <a:ext uri="{9D8B030D-6E8A-4147-A177-3AD203B41FA5}">
                      <a16:colId xmlns:a16="http://schemas.microsoft.com/office/drawing/2014/main" val="1591485976"/>
                    </a:ext>
                  </a:extLst>
                </a:gridCol>
                <a:gridCol w="246888">
                  <a:extLst>
                    <a:ext uri="{9D8B030D-6E8A-4147-A177-3AD203B41FA5}">
                      <a16:colId xmlns:a16="http://schemas.microsoft.com/office/drawing/2014/main" val="2007826015"/>
                    </a:ext>
                  </a:extLst>
                </a:gridCol>
                <a:gridCol w="246888">
                  <a:extLst>
                    <a:ext uri="{9D8B030D-6E8A-4147-A177-3AD203B41FA5}">
                      <a16:colId xmlns:a16="http://schemas.microsoft.com/office/drawing/2014/main" val="3294015601"/>
                    </a:ext>
                  </a:extLst>
                </a:gridCol>
                <a:gridCol w="246888">
                  <a:extLst>
                    <a:ext uri="{9D8B030D-6E8A-4147-A177-3AD203B41FA5}">
                      <a16:colId xmlns:a16="http://schemas.microsoft.com/office/drawing/2014/main" val="1982074822"/>
                    </a:ext>
                  </a:extLst>
                </a:gridCol>
                <a:gridCol w="246888">
                  <a:extLst>
                    <a:ext uri="{9D8B030D-6E8A-4147-A177-3AD203B41FA5}">
                      <a16:colId xmlns:a16="http://schemas.microsoft.com/office/drawing/2014/main" val="2658165086"/>
                    </a:ext>
                  </a:extLst>
                </a:gridCol>
                <a:gridCol w="246888">
                  <a:extLst>
                    <a:ext uri="{9D8B030D-6E8A-4147-A177-3AD203B41FA5}">
                      <a16:colId xmlns:a16="http://schemas.microsoft.com/office/drawing/2014/main" val="1550123745"/>
                    </a:ext>
                  </a:extLst>
                </a:gridCol>
                <a:gridCol w="246888">
                  <a:extLst>
                    <a:ext uri="{9D8B030D-6E8A-4147-A177-3AD203B41FA5}">
                      <a16:colId xmlns:a16="http://schemas.microsoft.com/office/drawing/2014/main" val="499711750"/>
                    </a:ext>
                  </a:extLst>
                </a:gridCol>
                <a:gridCol w="246888">
                  <a:extLst>
                    <a:ext uri="{9D8B030D-6E8A-4147-A177-3AD203B41FA5}">
                      <a16:colId xmlns:a16="http://schemas.microsoft.com/office/drawing/2014/main" val="3771983362"/>
                    </a:ext>
                  </a:extLst>
                </a:gridCol>
                <a:gridCol w="246888">
                  <a:extLst>
                    <a:ext uri="{9D8B030D-6E8A-4147-A177-3AD203B41FA5}">
                      <a16:colId xmlns:a16="http://schemas.microsoft.com/office/drawing/2014/main" val="791737166"/>
                    </a:ext>
                  </a:extLst>
                </a:gridCol>
                <a:gridCol w="246888">
                  <a:extLst>
                    <a:ext uri="{9D8B030D-6E8A-4147-A177-3AD203B41FA5}">
                      <a16:colId xmlns:a16="http://schemas.microsoft.com/office/drawing/2014/main" val="2164679681"/>
                    </a:ext>
                  </a:extLst>
                </a:gridCol>
                <a:gridCol w="246888">
                  <a:extLst>
                    <a:ext uri="{9D8B030D-6E8A-4147-A177-3AD203B41FA5}">
                      <a16:colId xmlns:a16="http://schemas.microsoft.com/office/drawing/2014/main" val="2837689109"/>
                    </a:ext>
                  </a:extLst>
                </a:gridCol>
                <a:gridCol w="246888">
                  <a:extLst>
                    <a:ext uri="{9D8B030D-6E8A-4147-A177-3AD203B41FA5}">
                      <a16:colId xmlns:a16="http://schemas.microsoft.com/office/drawing/2014/main" val="4133376324"/>
                    </a:ext>
                  </a:extLst>
                </a:gridCol>
                <a:gridCol w="246888">
                  <a:extLst>
                    <a:ext uri="{9D8B030D-6E8A-4147-A177-3AD203B41FA5}">
                      <a16:colId xmlns:a16="http://schemas.microsoft.com/office/drawing/2014/main" val="3079981849"/>
                    </a:ext>
                  </a:extLst>
                </a:gridCol>
                <a:gridCol w="246888">
                  <a:extLst>
                    <a:ext uri="{9D8B030D-6E8A-4147-A177-3AD203B41FA5}">
                      <a16:colId xmlns:a16="http://schemas.microsoft.com/office/drawing/2014/main" val="3626362562"/>
                    </a:ext>
                  </a:extLst>
                </a:gridCol>
                <a:gridCol w="246888">
                  <a:extLst>
                    <a:ext uri="{9D8B030D-6E8A-4147-A177-3AD203B41FA5}">
                      <a16:colId xmlns:a16="http://schemas.microsoft.com/office/drawing/2014/main" val="796342610"/>
                    </a:ext>
                  </a:extLst>
                </a:gridCol>
                <a:gridCol w="246888">
                  <a:extLst>
                    <a:ext uri="{9D8B030D-6E8A-4147-A177-3AD203B41FA5}">
                      <a16:colId xmlns:a16="http://schemas.microsoft.com/office/drawing/2014/main" val="248921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435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- 2018-03-26 11:00:00 </a:t>
                      </a:r>
                      <a:r>
                        <a:rPr kumimoji="0" lang="fr-FR" sz="1000" b="0" i="0" u="none" strike="noStrike" kern="1200" cap="none" spc="0" normalizeH="0" baseline="0" noProof="0">
                          <a:ln>
                            <a:noFill/>
                          </a:ln>
                          <a:solidFill>
                            <a:prstClr val="black"/>
                          </a:solidFill>
                          <a:effectLst/>
                          <a:uLnTx/>
                          <a:uFillTx/>
                          <a:latin typeface="+mn-lt"/>
                          <a:ea typeface="+mn-ea"/>
                          <a:cs typeface="+mn-cs"/>
                        </a:rPr>
                        <a:t> 
 Qu’il soit pastel, jade ou profond… le vert s’invite dans toutes les pièces de la maison !
Qui ici a déjà adopté cette couleur tendance rafraîchissante pour son intérieur ?
#HomeMadeByYou #deco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09808760"/>
                  </a:ext>
                </a:extLst>
              </a:tr>
            </a:tbl>
          </a:graphicData>
        </a:graphic>
      </p:graphicFrame>
      <p:sp>
        <p:nvSpPr>
          <p:cNvPr id="4" name="Text Placeholder 3">
            <a:extLst>
              <a:ext uri="{FF2B5EF4-FFF2-40B4-BE49-F238E27FC236}">
                <a16:creationId xmlns:a16="http://schemas.microsoft.com/office/drawing/2014/main" id="{8A611094-4CE0-4F12-A892-0626F2736D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51707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0FD2-9C8F-42CB-8400-0E7BFA3DF6BA}"/>
              </a:ext>
            </a:extLst>
          </p:cNvPr>
          <p:cNvSpPr>
            <a:spLocks noGrp="1"/>
          </p:cNvSpPr>
          <p:nvPr>
            <p:ph type="title"/>
          </p:nvPr>
        </p:nvSpPr>
        <p:spPr/>
        <p:txBody>
          <a:bodyPr/>
          <a:lstStyle/>
          <a:p>
            <a:r>
              <a:rPr lang="en-US"/>
              <a:t>Facebook Own Posts Table | HG-France - 4 of 17</a:t>
            </a:r>
          </a:p>
        </p:txBody>
      </p:sp>
      <p:graphicFrame>
        <p:nvGraphicFramePr>
          <p:cNvPr id="5" name="Table Placeholder 4">
            <a:extLst>
              <a:ext uri="{FF2B5EF4-FFF2-40B4-BE49-F238E27FC236}">
                <a16:creationId xmlns:a16="http://schemas.microsoft.com/office/drawing/2014/main" id="{941F67B3-D45D-43E3-A6A9-32196D8E8C54}"/>
              </a:ext>
            </a:extLst>
          </p:cNvPr>
          <p:cNvGraphicFramePr>
            <a:graphicFrameLocks noGrp="1"/>
          </p:cNvGraphicFramePr>
          <p:nvPr>
            <p:ph type="tbl" sz="quarter" idx="13"/>
            <p:extLst>
              <p:ext uri="{D42A27DB-BD31-4B8C-83A1-F6EECF244321}">
                <p14:modId xmlns:p14="http://schemas.microsoft.com/office/powerpoint/2010/main" val="103556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8203303"/>
                    </a:ext>
                  </a:extLst>
                </a:gridCol>
                <a:gridCol w="246888">
                  <a:extLst>
                    <a:ext uri="{9D8B030D-6E8A-4147-A177-3AD203B41FA5}">
                      <a16:colId xmlns:a16="http://schemas.microsoft.com/office/drawing/2014/main" val="2090072651"/>
                    </a:ext>
                  </a:extLst>
                </a:gridCol>
                <a:gridCol w="246888">
                  <a:extLst>
                    <a:ext uri="{9D8B030D-6E8A-4147-A177-3AD203B41FA5}">
                      <a16:colId xmlns:a16="http://schemas.microsoft.com/office/drawing/2014/main" val="1067038561"/>
                    </a:ext>
                  </a:extLst>
                </a:gridCol>
                <a:gridCol w="246888">
                  <a:extLst>
                    <a:ext uri="{9D8B030D-6E8A-4147-A177-3AD203B41FA5}">
                      <a16:colId xmlns:a16="http://schemas.microsoft.com/office/drawing/2014/main" val="2650063488"/>
                    </a:ext>
                  </a:extLst>
                </a:gridCol>
                <a:gridCol w="246888">
                  <a:extLst>
                    <a:ext uri="{9D8B030D-6E8A-4147-A177-3AD203B41FA5}">
                      <a16:colId xmlns:a16="http://schemas.microsoft.com/office/drawing/2014/main" val="756257322"/>
                    </a:ext>
                  </a:extLst>
                </a:gridCol>
                <a:gridCol w="246888">
                  <a:extLst>
                    <a:ext uri="{9D8B030D-6E8A-4147-A177-3AD203B41FA5}">
                      <a16:colId xmlns:a16="http://schemas.microsoft.com/office/drawing/2014/main" val="4025944658"/>
                    </a:ext>
                  </a:extLst>
                </a:gridCol>
                <a:gridCol w="246888">
                  <a:extLst>
                    <a:ext uri="{9D8B030D-6E8A-4147-A177-3AD203B41FA5}">
                      <a16:colId xmlns:a16="http://schemas.microsoft.com/office/drawing/2014/main" val="1015623101"/>
                    </a:ext>
                  </a:extLst>
                </a:gridCol>
                <a:gridCol w="246888">
                  <a:extLst>
                    <a:ext uri="{9D8B030D-6E8A-4147-A177-3AD203B41FA5}">
                      <a16:colId xmlns:a16="http://schemas.microsoft.com/office/drawing/2014/main" val="3955889499"/>
                    </a:ext>
                  </a:extLst>
                </a:gridCol>
                <a:gridCol w="246888">
                  <a:extLst>
                    <a:ext uri="{9D8B030D-6E8A-4147-A177-3AD203B41FA5}">
                      <a16:colId xmlns:a16="http://schemas.microsoft.com/office/drawing/2014/main" val="2293936604"/>
                    </a:ext>
                  </a:extLst>
                </a:gridCol>
                <a:gridCol w="246888">
                  <a:extLst>
                    <a:ext uri="{9D8B030D-6E8A-4147-A177-3AD203B41FA5}">
                      <a16:colId xmlns:a16="http://schemas.microsoft.com/office/drawing/2014/main" val="3397172609"/>
                    </a:ext>
                  </a:extLst>
                </a:gridCol>
                <a:gridCol w="246888">
                  <a:extLst>
                    <a:ext uri="{9D8B030D-6E8A-4147-A177-3AD203B41FA5}">
                      <a16:colId xmlns:a16="http://schemas.microsoft.com/office/drawing/2014/main" val="920574518"/>
                    </a:ext>
                  </a:extLst>
                </a:gridCol>
                <a:gridCol w="246888">
                  <a:extLst>
                    <a:ext uri="{9D8B030D-6E8A-4147-A177-3AD203B41FA5}">
                      <a16:colId xmlns:a16="http://schemas.microsoft.com/office/drawing/2014/main" val="1682395428"/>
                    </a:ext>
                  </a:extLst>
                </a:gridCol>
                <a:gridCol w="246888">
                  <a:extLst>
                    <a:ext uri="{9D8B030D-6E8A-4147-A177-3AD203B41FA5}">
                      <a16:colId xmlns:a16="http://schemas.microsoft.com/office/drawing/2014/main" val="2615490015"/>
                    </a:ext>
                  </a:extLst>
                </a:gridCol>
                <a:gridCol w="246888">
                  <a:extLst>
                    <a:ext uri="{9D8B030D-6E8A-4147-A177-3AD203B41FA5}">
                      <a16:colId xmlns:a16="http://schemas.microsoft.com/office/drawing/2014/main" val="3824392800"/>
                    </a:ext>
                  </a:extLst>
                </a:gridCol>
                <a:gridCol w="246888">
                  <a:extLst>
                    <a:ext uri="{9D8B030D-6E8A-4147-A177-3AD203B41FA5}">
                      <a16:colId xmlns:a16="http://schemas.microsoft.com/office/drawing/2014/main" val="1660014575"/>
                    </a:ext>
                  </a:extLst>
                </a:gridCol>
                <a:gridCol w="246888">
                  <a:extLst>
                    <a:ext uri="{9D8B030D-6E8A-4147-A177-3AD203B41FA5}">
                      <a16:colId xmlns:a16="http://schemas.microsoft.com/office/drawing/2014/main" val="4134626182"/>
                    </a:ext>
                  </a:extLst>
                </a:gridCol>
                <a:gridCol w="246888">
                  <a:extLst>
                    <a:ext uri="{9D8B030D-6E8A-4147-A177-3AD203B41FA5}">
                      <a16:colId xmlns:a16="http://schemas.microsoft.com/office/drawing/2014/main" val="2154334730"/>
                    </a:ext>
                  </a:extLst>
                </a:gridCol>
                <a:gridCol w="246888">
                  <a:extLst>
                    <a:ext uri="{9D8B030D-6E8A-4147-A177-3AD203B41FA5}">
                      <a16:colId xmlns:a16="http://schemas.microsoft.com/office/drawing/2014/main" val="4268898079"/>
                    </a:ext>
                  </a:extLst>
                </a:gridCol>
                <a:gridCol w="246888">
                  <a:extLst>
                    <a:ext uri="{9D8B030D-6E8A-4147-A177-3AD203B41FA5}">
                      <a16:colId xmlns:a16="http://schemas.microsoft.com/office/drawing/2014/main" val="197177750"/>
                    </a:ext>
                  </a:extLst>
                </a:gridCol>
                <a:gridCol w="246888">
                  <a:extLst>
                    <a:ext uri="{9D8B030D-6E8A-4147-A177-3AD203B41FA5}">
                      <a16:colId xmlns:a16="http://schemas.microsoft.com/office/drawing/2014/main" val="3673084716"/>
                    </a:ext>
                  </a:extLst>
                </a:gridCol>
                <a:gridCol w="246888">
                  <a:extLst>
                    <a:ext uri="{9D8B030D-6E8A-4147-A177-3AD203B41FA5}">
                      <a16:colId xmlns:a16="http://schemas.microsoft.com/office/drawing/2014/main" val="2229583911"/>
                    </a:ext>
                  </a:extLst>
                </a:gridCol>
                <a:gridCol w="246888">
                  <a:extLst>
                    <a:ext uri="{9D8B030D-6E8A-4147-A177-3AD203B41FA5}">
                      <a16:colId xmlns:a16="http://schemas.microsoft.com/office/drawing/2014/main" val="4118558856"/>
                    </a:ext>
                  </a:extLst>
                </a:gridCol>
                <a:gridCol w="246888">
                  <a:extLst>
                    <a:ext uri="{9D8B030D-6E8A-4147-A177-3AD203B41FA5}">
                      <a16:colId xmlns:a16="http://schemas.microsoft.com/office/drawing/2014/main" val="1314685714"/>
                    </a:ext>
                  </a:extLst>
                </a:gridCol>
                <a:gridCol w="246888">
                  <a:extLst>
                    <a:ext uri="{9D8B030D-6E8A-4147-A177-3AD203B41FA5}">
                      <a16:colId xmlns:a16="http://schemas.microsoft.com/office/drawing/2014/main" val="2451431189"/>
                    </a:ext>
                  </a:extLst>
                </a:gridCol>
                <a:gridCol w="246888">
                  <a:extLst>
                    <a:ext uri="{9D8B030D-6E8A-4147-A177-3AD203B41FA5}">
                      <a16:colId xmlns:a16="http://schemas.microsoft.com/office/drawing/2014/main" val="3266163922"/>
                    </a:ext>
                  </a:extLst>
                </a:gridCol>
                <a:gridCol w="246888">
                  <a:extLst>
                    <a:ext uri="{9D8B030D-6E8A-4147-A177-3AD203B41FA5}">
                      <a16:colId xmlns:a16="http://schemas.microsoft.com/office/drawing/2014/main" val="799825372"/>
                    </a:ext>
                  </a:extLst>
                </a:gridCol>
                <a:gridCol w="246888">
                  <a:extLst>
                    <a:ext uri="{9D8B030D-6E8A-4147-A177-3AD203B41FA5}">
                      <a16:colId xmlns:a16="http://schemas.microsoft.com/office/drawing/2014/main" val="86688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724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- 2018-03-25 12:00:00 </a:t>
                      </a:r>
                      <a:r>
                        <a:rPr kumimoji="0" lang="fr-FR" sz="1000" b="0" i="0" u="none" strike="noStrike" kern="1200" cap="none" spc="0" normalizeH="0" baseline="0" noProof="0">
                          <a:ln>
                            <a:noFill/>
                          </a:ln>
                          <a:solidFill>
                            <a:prstClr val="black"/>
                          </a:solidFill>
                          <a:effectLst/>
                          <a:uLnTx/>
                          <a:uFillTx/>
                          <a:latin typeface="+mn-lt"/>
                          <a:ea typeface="+mn-ea"/>
                          <a:cs typeface="+mn-cs"/>
                        </a:rPr>
                        <a:t> 
 Qui perd 1h de repos avec l’heure d’été, gagne 1h de brico dans la soirée ! Comment allez-vous profiter des jours plus longs cette saison ?
#ChangementDHeure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8960158"/>
                  </a:ext>
                </a:extLst>
              </a:tr>
            </a:tbl>
          </a:graphicData>
        </a:graphic>
      </p:graphicFrame>
      <p:sp>
        <p:nvSpPr>
          <p:cNvPr id="4" name="Text Placeholder 3">
            <a:extLst>
              <a:ext uri="{FF2B5EF4-FFF2-40B4-BE49-F238E27FC236}">
                <a16:creationId xmlns:a16="http://schemas.microsoft.com/office/drawing/2014/main" id="{401D98EE-7295-4961-BCE0-DF127BEA8CB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08669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5572-B9A2-409C-AA4B-F4249F46A8D6}"/>
              </a:ext>
            </a:extLst>
          </p:cNvPr>
          <p:cNvSpPr>
            <a:spLocks noGrp="1"/>
          </p:cNvSpPr>
          <p:nvPr>
            <p:ph type="title"/>
          </p:nvPr>
        </p:nvSpPr>
        <p:spPr/>
        <p:txBody>
          <a:bodyPr/>
          <a:lstStyle/>
          <a:p>
            <a:r>
              <a:rPr lang="en-US"/>
              <a:t>Facebook Own Posts Table | HG-France - 5 of 17</a:t>
            </a:r>
          </a:p>
        </p:txBody>
      </p:sp>
      <p:graphicFrame>
        <p:nvGraphicFramePr>
          <p:cNvPr id="5" name="Table Placeholder 4">
            <a:extLst>
              <a:ext uri="{FF2B5EF4-FFF2-40B4-BE49-F238E27FC236}">
                <a16:creationId xmlns:a16="http://schemas.microsoft.com/office/drawing/2014/main" id="{DED90888-81C6-4A40-90E6-A498216884B0}"/>
              </a:ext>
            </a:extLst>
          </p:cNvPr>
          <p:cNvGraphicFramePr>
            <a:graphicFrameLocks noGrp="1"/>
          </p:cNvGraphicFramePr>
          <p:nvPr>
            <p:ph type="tbl" sz="quarter" idx="13"/>
            <p:extLst>
              <p:ext uri="{D42A27DB-BD31-4B8C-83A1-F6EECF244321}">
                <p14:modId xmlns:p14="http://schemas.microsoft.com/office/powerpoint/2010/main" val="114307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8492559"/>
                    </a:ext>
                  </a:extLst>
                </a:gridCol>
                <a:gridCol w="246888">
                  <a:extLst>
                    <a:ext uri="{9D8B030D-6E8A-4147-A177-3AD203B41FA5}">
                      <a16:colId xmlns:a16="http://schemas.microsoft.com/office/drawing/2014/main" val="1911207638"/>
                    </a:ext>
                  </a:extLst>
                </a:gridCol>
                <a:gridCol w="246888">
                  <a:extLst>
                    <a:ext uri="{9D8B030D-6E8A-4147-A177-3AD203B41FA5}">
                      <a16:colId xmlns:a16="http://schemas.microsoft.com/office/drawing/2014/main" val="2201437369"/>
                    </a:ext>
                  </a:extLst>
                </a:gridCol>
                <a:gridCol w="246888">
                  <a:extLst>
                    <a:ext uri="{9D8B030D-6E8A-4147-A177-3AD203B41FA5}">
                      <a16:colId xmlns:a16="http://schemas.microsoft.com/office/drawing/2014/main" val="822334100"/>
                    </a:ext>
                  </a:extLst>
                </a:gridCol>
                <a:gridCol w="246888">
                  <a:extLst>
                    <a:ext uri="{9D8B030D-6E8A-4147-A177-3AD203B41FA5}">
                      <a16:colId xmlns:a16="http://schemas.microsoft.com/office/drawing/2014/main" val="253410576"/>
                    </a:ext>
                  </a:extLst>
                </a:gridCol>
                <a:gridCol w="246888">
                  <a:extLst>
                    <a:ext uri="{9D8B030D-6E8A-4147-A177-3AD203B41FA5}">
                      <a16:colId xmlns:a16="http://schemas.microsoft.com/office/drawing/2014/main" val="1046305143"/>
                    </a:ext>
                  </a:extLst>
                </a:gridCol>
                <a:gridCol w="246888">
                  <a:extLst>
                    <a:ext uri="{9D8B030D-6E8A-4147-A177-3AD203B41FA5}">
                      <a16:colId xmlns:a16="http://schemas.microsoft.com/office/drawing/2014/main" val="1010981301"/>
                    </a:ext>
                  </a:extLst>
                </a:gridCol>
                <a:gridCol w="246888">
                  <a:extLst>
                    <a:ext uri="{9D8B030D-6E8A-4147-A177-3AD203B41FA5}">
                      <a16:colId xmlns:a16="http://schemas.microsoft.com/office/drawing/2014/main" val="3531605257"/>
                    </a:ext>
                  </a:extLst>
                </a:gridCol>
                <a:gridCol w="246888">
                  <a:extLst>
                    <a:ext uri="{9D8B030D-6E8A-4147-A177-3AD203B41FA5}">
                      <a16:colId xmlns:a16="http://schemas.microsoft.com/office/drawing/2014/main" val="707723939"/>
                    </a:ext>
                  </a:extLst>
                </a:gridCol>
                <a:gridCol w="246888">
                  <a:extLst>
                    <a:ext uri="{9D8B030D-6E8A-4147-A177-3AD203B41FA5}">
                      <a16:colId xmlns:a16="http://schemas.microsoft.com/office/drawing/2014/main" val="2405292735"/>
                    </a:ext>
                  </a:extLst>
                </a:gridCol>
                <a:gridCol w="246888">
                  <a:extLst>
                    <a:ext uri="{9D8B030D-6E8A-4147-A177-3AD203B41FA5}">
                      <a16:colId xmlns:a16="http://schemas.microsoft.com/office/drawing/2014/main" val="488269620"/>
                    </a:ext>
                  </a:extLst>
                </a:gridCol>
                <a:gridCol w="246888">
                  <a:extLst>
                    <a:ext uri="{9D8B030D-6E8A-4147-A177-3AD203B41FA5}">
                      <a16:colId xmlns:a16="http://schemas.microsoft.com/office/drawing/2014/main" val="1288446993"/>
                    </a:ext>
                  </a:extLst>
                </a:gridCol>
                <a:gridCol w="246888">
                  <a:extLst>
                    <a:ext uri="{9D8B030D-6E8A-4147-A177-3AD203B41FA5}">
                      <a16:colId xmlns:a16="http://schemas.microsoft.com/office/drawing/2014/main" val="506173696"/>
                    </a:ext>
                  </a:extLst>
                </a:gridCol>
                <a:gridCol w="246888">
                  <a:extLst>
                    <a:ext uri="{9D8B030D-6E8A-4147-A177-3AD203B41FA5}">
                      <a16:colId xmlns:a16="http://schemas.microsoft.com/office/drawing/2014/main" val="630523029"/>
                    </a:ext>
                  </a:extLst>
                </a:gridCol>
                <a:gridCol w="246888">
                  <a:extLst>
                    <a:ext uri="{9D8B030D-6E8A-4147-A177-3AD203B41FA5}">
                      <a16:colId xmlns:a16="http://schemas.microsoft.com/office/drawing/2014/main" val="3235226817"/>
                    </a:ext>
                  </a:extLst>
                </a:gridCol>
                <a:gridCol w="246888">
                  <a:extLst>
                    <a:ext uri="{9D8B030D-6E8A-4147-A177-3AD203B41FA5}">
                      <a16:colId xmlns:a16="http://schemas.microsoft.com/office/drawing/2014/main" val="2328666724"/>
                    </a:ext>
                  </a:extLst>
                </a:gridCol>
                <a:gridCol w="246888">
                  <a:extLst>
                    <a:ext uri="{9D8B030D-6E8A-4147-A177-3AD203B41FA5}">
                      <a16:colId xmlns:a16="http://schemas.microsoft.com/office/drawing/2014/main" val="2684324821"/>
                    </a:ext>
                  </a:extLst>
                </a:gridCol>
                <a:gridCol w="246888">
                  <a:extLst>
                    <a:ext uri="{9D8B030D-6E8A-4147-A177-3AD203B41FA5}">
                      <a16:colId xmlns:a16="http://schemas.microsoft.com/office/drawing/2014/main" val="1705203757"/>
                    </a:ext>
                  </a:extLst>
                </a:gridCol>
                <a:gridCol w="246888">
                  <a:extLst>
                    <a:ext uri="{9D8B030D-6E8A-4147-A177-3AD203B41FA5}">
                      <a16:colId xmlns:a16="http://schemas.microsoft.com/office/drawing/2014/main" val="2381439218"/>
                    </a:ext>
                  </a:extLst>
                </a:gridCol>
                <a:gridCol w="246888">
                  <a:extLst>
                    <a:ext uri="{9D8B030D-6E8A-4147-A177-3AD203B41FA5}">
                      <a16:colId xmlns:a16="http://schemas.microsoft.com/office/drawing/2014/main" val="3040485567"/>
                    </a:ext>
                  </a:extLst>
                </a:gridCol>
                <a:gridCol w="246888">
                  <a:extLst>
                    <a:ext uri="{9D8B030D-6E8A-4147-A177-3AD203B41FA5}">
                      <a16:colId xmlns:a16="http://schemas.microsoft.com/office/drawing/2014/main" val="1796100355"/>
                    </a:ext>
                  </a:extLst>
                </a:gridCol>
                <a:gridCol w="246888">
                  <a:extLst>
                    <a:ext uri="{9D8B030D-6E8A-4147-A177-3AD203B41FA5}">
                      <a16:colId xmlns:a16="http://schemas.microsoft.com/office/drawing/2014/main" val="1513101360"/>
                    </a:ext>
                  </a:extLst>
                </a:gridCol>
                <a:gridCol w="246888">
                  <a:extLst>
                    <a:ext uri="{9D8B030D-6E8A-4147-A177-3AD203B41FA5}">
                      <a16:colId xmlns:a16="http://schemas.microsoft.com/office/drawing/2014/main" val="505887893"/>
                    </a:ext>
                  </a:extLst>
                </a:gridCol>
                <a:gridCol w="246888">
                  <a:extLst>
                    <a:ext uri="{9D8B030D-6E8A-4147-A177-3AD203B41FA5}">
                      <a16:colId xmlns:a16="http://schemas.microsoft.com/office/drawing/2014/main" val="3015844552"/>
                    </a:ext>
                  </a:extLst>
                </a:gridCol>
                <a:gridCol w="246888">
                  <a:extLst>
                    <a:ext uri="{9D8B030D-6E8A-4147-A177-3AD203B41FA5}">
                      <a16:colId xmlns:a16="http://schemas.microsoft.com/office/drawing/2014/main" val="3055895529"/>
                    </a:ext>
                  </a:extLst>
                </a:gridCol>
                <a:gridCol w="246888">
                  <a:extLst>
                    <a:ext uri="{9D8B030D-6E8A-4147-A177-3AD203B41FA5}">
                      <a16:colId xmlns:a16="http://schemas.microsoft.com/office/drawing/2014/main" val="573834410"/>
                    </a:ext>
                  </a:extLst>
                </a:gridCol>
                <a:gridCol w="246888">
                  <a:extLst>
                    <a:ext uri="{9D8B030D-6E8A-4147-A177-3AD203B41FA5}">
                      <a16:colId xmlns:a16="http://schemas.microsoft.com/office/drawing/2014/main" val="2526786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0887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- 2018-03-23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ce vase original et design pour y mettre vos plus jolies fleurs et mettre un peu de couleurs dans votre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477466"/>
                  </a:ext>
                </a:extLst>
              </a:tr>
            </a:tbl>
          </a:graphicData>
        </a:graphic>
      </p:graphicFrame>
      <p:sp>
        <p:nvSpPr>
          <p:cNvPr id="4" name="Text Placeholder 3">
            <a:extLst>
              <a:ext uri="{FF2B5EF4-FFF2-40B4-BE49-F238E27FC236}">
                <a16:creationId xmlns:a16="http://schemas.microsoft.com/office/drawing/2014/main" id="{6339356C-689F-44DB-A043-7AFF77F626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07532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4ECB-4DC0-4B6E-AF03-8853F64F4B71}"/>
              </a:ext>
            </a:extLst>
          </p:cNvPr>
          <p:cNvSpPr>
            <a:spLocks noGrp="1"/>
          </p:cNvSpPr>
          <p:nvPr>
            <p:ph type="title"/>
          </p:nvPr>
        </p:nvSpPr>
        <p:spPr/>
        <p:txBody>
          <a:bodyPr/>
          <a:lstStyle/>
          <a:p>
            <a:r>
              <a:rPr lang="en-US"/>
              <a:t>Facebook Own Posts Table | HG-France - 6 of 17</a:t>
            </a:r>
          </a:p>
        </p:txBody>
      </p:sp>
      <p:graphicFrame>
        <p:nvGraphicFramePr>
          <p:cNvPr id="5" name="Table Placeholder 4">
            <a:extLst>
              <a:ext uri="{FF2B5EF4-FFF2-40B4-BE49-F238E27FC236}">
                <a16:creationId xmlns:a16="http://schemas.microsoft.com/office/drawing/2014/main" id="{824FD086-7977-4496-B6AC-A479A88CAA2A}"/>
              </a:ext>
            </a:extLst>
          </p:cNvPr>
          <p:cNvGraphicFramePr>
            <a:graphicFrameLocks noGrp="1"/>
          </p:cNvGraphicFramePr>
          <p:nvPr>
            <p:ph type="tbl" sz="quarter" idx="13"/>
            <p:extLst>
              <p:ext uri="{D42A27DB-BD31-4B8C-83A1-F6EECF244321}">
                <p14:modId xmlns:p14="http://schemas.microsoft.com/office/powerpoint/2010/main" val="337683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324066"/>
                    </a:ext>
                  </a:extLst>
                </a:gridCol>
                <a:gridCol w="246888">
                  <a:extLst>
                    <a:ext uri="{9D8B030D-6E8A-4147-A177-3AD203B41FA5}">
                      <a16:colId xmlns:a16="http://schemas.microsoft.com/office/drawing/2014/main" val="1728988365"/>
                    </a:ext>
                  </a:extLst>
                </a:gridCol>
                <a:gridCol w="246888">
                  <a:extLst>
                    <a:ext uri="{9D8B030D-6E8A-4147-A177-3AD203B41FA5}">
                      <a16:colId xmlns:a16="http://schemas.microsoft.com/office/drawing/2014/main" val="409327366"/>
                    </a:ext>
                  </a:extLst>
                </a:gridCol>
                <a:gridCol w="246888">
                  <a:extLst>
                    <a:ext uri="{9D8B030D-6E8A-4147-A177-3AD203B41FA5}">
                      <a16:colId xmlns:a16="http://schemas.microsoft.com/office/drawing/2014/main" val="2604327168"/>
                    </a:ext>
                  </a:extLst>
                </a:gridCol>
                <a:gridCol w="246888">
                  <a:extLst>
                    <a:ext uri="{9D8B030D-6E8A-4147-A177-3AD203B41FA5}">
                      <a16:colId xmlns:a16="http://schemas.microsoft.com/office/drawing/2014/main" val="1824011715"/>
                    </a:ext>
                  </a:extLst>
                </a:gridCol>
                <a:gridCol w="246888">
                  <a:extLst>
                    <a:ext uri="{9D8B030D-6E8A-4147-A177-3AD203B41FA5}">
                      <a16:colId xmlns:a16="http://schemas.microsoft.com/office/drawing/2014/main" val="3763308527"/>
                    </a:ext>
                  </a:extLst>
                </a:gridCol>
                <a:gridCol w="246888">
                  <a:extLst>
                    <a:ext uri="{9D8B030D-6E8A-4147-A177-3AD203B41FA5}">
                      <a16:colId xmlns:a16="http://schemas.microsoft.com/office/drawing/2014/main" val="1839504834"/>
                    </a:ext>
                  </a:extLst>
                </a:gridCol>
                <a:gridCol w="246888">
                  <a:extLst>
                    <a:ext uri="{9D8B030D-6E8A-4147-A177-3AD203B41FA5}">
                      <a16:colId xmlns:a16="http://schemas.microsoft.com/office/drawing/2014/main" val="2461856104"/>
                    </a:ext>
                  </a:extLst>
                </a:gridCol>
                <a:gridCol w="246888">
                  <a:extLst>
                    <a:ext uri="{9D8B030D-6E8A-4147-A177-3AD203B41FA5}">
                      <a16:colId xmlns:a16="http://schemas.microsoft.com/office/drawing/2014/main" val="2620792277"/>
                    </a:ext>
                  </a:extLst>
                </a:gridCol>
                <a:gridCol w="246888">
                  <a:extLst>
                    <a:ext uri="{9D8B030D-6E8A-4147-A177-3AD203B41FA5}">
                      <a16:colId xmlns:a16="http://schemas.microsoft.com/office/drawing/2014/main" val="13049252"/>
                    </a:ext>
                  </a:extLst>
                </a:gridCol>
                <a:gridCol w="246888">
                  <a:extLst>
                    <a:ext uri="{9D8B030D-6E8A-4147-A177-3AD203B41FA5}">
                      <a16:colId xmlns:a16="http://schemas.microsoft.com/office/drawing/2014/main" val="4186814061"/>
                    </a:ext>
                  </a:extLst>
                </a:gridCol>
                <a:gridCol w="246888">
                  <a:extLst>
                    <a:ext uri="{9D8B030D-6E8A-4147-A177-3AD203B41FA5}">
                      <a16:colId xmlns:a16="http://schemas.microsoft.com/office/drawing/2014/main" val="205962252"/>
                    </a:ext>
                  </a:extLst>
                </a:gridCol>
                <a:gridCol w="246888">
                  <a:extLst>
                    <a:ext uri="{9D8B030D-6E8A-4147-A177-3AD203B41FA5}">
                      <a16:colId xmlns:a16="http://schemas.microsoft.com/office/drawing/2014/main" val="2023667263"/>
                    </a:ext>
                  </a:extLst>
                </a:gridCol>
                <a:gridCol w="246888">
                  <a:extLst>
                    <a:ext uri="{9D8B030D-6E8A-4147-A177-3AD203B41FA5}">
                      <a16:colId xmlns:a16="http://schemas.microsoft.com/office/drawing/2014/main" val="1954199535"/>
                    </a:ext>
                  </a:extLst>
                </a:gridCol>
                <a:gridCol w="246888">
                  <a:extLst>
                    <a:ext uri="{9D8B030D-6E8A-4147-A177-3AD203B41FA5}">
                      <a16:colId xmlns:a16="http://schemas.microsoft.com/office/drawing/2014/main" val="1135065973"/>
                    </a:ext>
                  </a:extLst>
                </a:gridCol>
                <a:gridCol w="246888">
                  <a:extLst>
                    <a:ext uri="{9D8B030D-6E8A-4147-A177-3AD203B41FA5}">
                      <a16:colId xmlns:a16="http://schemas.microsoft.com/office/drawing/2014/main" val="1028508352"/>
                    </a:ext>
                  </a:extLst>
                </a:gridCol>
                <a:gridCol w="246888">
                  <a:extLst>
                    <a:ext uri="{9D8B030D-6E8A-4147-A177-3AD203B41FA5}">
                      <a16:colId xmlns:a16="http://schemas.microsoft.com/office/drawing/2014/main" val="903806974"/>
                    </a:ext>
                  </a:extLst>
                </a:gridCol>
                <a:gridCol w="246888">
                  <a:extLst>
                    <a:ext uri="{9D8B030D-6E8A-4147-A177-3AD203B41FA5}">
                      <a16:colId xmlns:a16="http://schemas.microsoft.com/office/drawing/2014/main" val="858915760"/>
                    </a:ext>
                  </a:extLst>
                </a:gridCol>
                <a:gridCol w="246888">
                  <a:extLst>
                    <a:ext uri="{9D8B030D-6E8A-4147-A177-3AD203B41FA5}">
                      <a16:colId xmlns:a16="http://schemas.microsoft.com/office/drawing/2014/main" val="4222657993"/>
                    </a:ext>
                  </a:extLst>
                </a:gridCol>
                <a:gridCol w="246888">
                  <a:extLst>
                    <a:ext uri="{9D8B030D-6E8A-4147-A177-3AD203B41FA5}">
                      <a16:colId xmlns:a16="http://schemas.microsoft.com/office/drawing/2014/main" val="1919064504"/>
                    </a:ext>
                  </a:extLst>
                </a:gridCol>
                <a:gridCol w="246888">
                  <a:extLst>
                    <a:ext uri="{9D8B030D-6E8A-4147-A177-3AD203B41FA5}">
                      <a16:colId xmlns:a16="http://schemas.microsoft.com/office/drawing/2014/main" val="1664069343"/>
                    </a:ext>
                  </a:extLst>
                </a:gridCol>
                <a:gridCol w="246888">
                  <a:extLst>
                    <a:ext uri="{9D8B030D-6E8A-4147-A177-3AD203B41FA5}">
                      <a16:colId xmlns:a16="http://schemas.microsoft.com/office/drawing/2014/main" val="3092396216"/>
                    </a:ext>
                  </a:extLst>
                </a:gridCol>
                <a:gridCol w="246888">
                  <a:extLst>
                    <a:ext uri="{9D8B030D-6E8A-4147-A177-3AD203B41FA5}">
                      <a16:colId xmlns:a16="http://schemas.microsoft.com/office/drawing/2014/main" val="1654459393"/>
                    </a:ext>
                  </a:extLst>
                </a:gridCol>
                <a:gridCol w="246888">
                  <a:extLst>
                    <a:ext uri="{9D8B030D-6E8A-4147-A177-3AD203B41FA5}">
                      <a16:colId xmlns:a16="http://schemas.microsoft.com/office/drawing/2014/main" val="1814840829"/>
                    </a:ext>
                  </a:extLst>
                </a:gridCol>
                <a:gridCol w="246888">
                  <a:extLst>
                    <a:ext uri="{9D8B030D-6E8A-4147-A177-3AD203B41FA5}">
                      <a16:colId xmlns:a16="http://schemas.microsoft.com/office/drawing/2014/main" val="3721044626"/>
                    </a:ext>
                  </a:extLst>
                </a:gridCol>
                <a:gridCol w="246888">
                  <a:extLst>
                    <a:ext uri="{9D8B030D-6E8A-4147-A177-3AD203B41FA5}">
                      <a16:colId xmlns:a16="http://schemas.microsoft.com/office/drawing/2014/main" val="26253945"/>
                    </a:ext>
                  </a:extLst>
                </a:gridCol>
                <a:gridCol w="246888">
                  <a:extLst>
                    <a:ext uri="{9D8B030D-6E8A-4147-A177-3AD203B41FA5}">
                      <a16:colId xmlns:a16="http://schemas.microsoft.com/office/drawing/2014/main" val="32010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427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- 2018-03-21 11:33:04 </a:t>
                      </a:r>
                      <a:r>
                        <a:rPr kumimoji="0" lang="fr-FR" sz="1000" b="0" i="0" u="none" strike="noStrike" kern="1200" cap="none" spc="0" normalizeH="0" baseline="0" noProof="0">
                          <a:ln>
                            <a:noFill/>
                          </a:ln>
                          <a:solidFill>
                            <a:prstClr val="black"/>
                          </a:solidFill>
                          <a:effectLst/>
                          <a:uLnTx/>
                          <a:uFillTx/>
                          <a:latin typeface="+mn-lt"/>
                          <a:ea typeface="+mn-ea"/>
                          <a:cs typeface="+mn-cs"/>
                        </a:rPr>
                        <a:t> 
 Un jardin d'herbes aromatiques vous permet d'avoir de quoi agrémenter vos plats toute l'année. Découvrez plusieurs conseils pour en créer un sur notre magazine en ligne All about DIY : http://bit.ly/Jardin_Herbes_Aromatiques
#HomeMadeByYou #AllaboutDIY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719924"/>
                  </a:ext>
                </a:extLst>
              </a:tr>
            </a:tbl>
          </a:graphicData>
        </a:graphic>
      </p:graphicFrame>
      <p:sp>
        <p:nvSpPr>
          <p:cNvPr id="4" name="Text Placeholder 3">
            <a:extLst>
              <a:ext uri="{FF2B5EF4-FFF2-40B4-BE49-F238E27FC236}">
                <a16:creationId xmlns:a16="http://schemas.microsoft.com/office/drawing/2014/main" id="{88CC24C1-8E0C-4DFF-95AD-C3447A8DE0A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33847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9179-285B-4F33-A74E-5BC5E785BCCE}"/>
              </a:ext>
            </a:extLst>
          </p:cNvPr>
          <p:cNvSpPr>
            <a:spLocks noGrp="1"/>
          </p:cNvSpPr>
          <p:nvPr>
            <p:ph type="title"/>
          </p:nvPr>
        </p:nvSpPr>
        <p:spPr/>
        <p:txBody>
          <a:bodyPr/>
          <a:lstStyle/>
          <a:p>
            <a:r>
              <a:rPr lang="en-US"/>
              <a:t>Facebook Own Posts Table | HG-France - 7 of 17</a:t>
            </a:r>
          </a:p>
        </p:txBody>
      </p:sp>
      <p:graphicFrame>
        <p:nvGraphicFramePr>
          <p:cNvPr id="5" name="Table Placeholder 4">
            <a:extLst>
              <a:ext uri="{FF2B5EF4-FFF2-40B4-BE49-F238E27FC236}">
                <a16:creationId xmlns:a16="http://schemas.microsoft.com/office/drawing/2014/main" id="{275ED2B5-8366-40A9-B8DA-43F564101A0F}"/>
              </a:ext>
            </a:extLst>
          </p:cNvPr>
          <p:cNvGraphicFramePr>
            <a:graphicFrameLocks noGrp="1"/>
          </p:cNvGraphicFramePr>
          <p:nvPr>
            <p:ph type="tbl" sz="quarter" idx="13"/>
            <p:extLst>
              <p:ext uri="{D42A27DB-BD31-4B8C-83A1-F6EECF244321}">
                <p14:modId xmlns:p14="http://schemas.microsoft.com/office/powerpoint/2010/main" val="1542063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9982901"/>
                    </a:ext>
                  </a:extLst>
                </a:gridCol>
                <a:gridCol w="246888">
                  <a:extLst>
                    <a:ext uri="{9D8B030D-6E8A-4147-A177-3AD203B41FA5}">
                      <a16:colId xmlns:a16="http://schemas.microsoft.com/office/drawing/2014/main" val="2049897477"/>
                    </a:ext>
                  </a:extLst>
                </a:gridCol>
                <a:gridCol w="246888">
                  <a:extLst>
                    <a:ext uri="{9D8B030D-6E8A-4147-A177-3AD203B41FA5}">
                      <a16:colId xmlns:a16="http://schemas.microsoft.com/office/drawing/2014/main" val="1036028779"/>
                    </a:ext>
                  </a:extLst>
                </a:gridCol>
                <a:gridCol w="246888">
                  <a:extLst>
                    <a:ext uri="{9D8B030D-6E8A-4147-A177-3AD203B41FA5}">
                      <a16:colId xmlns:a16="http://schemas.microsoft.com/office/drawing/2014/main" val="3933037476"/>
                    </a:ext>
                  </a:extLst>
                </a:gridCol>
                <a:gridCol w="246888">
                  <a:extLst>
                    <a:ext uri="{9D8B030D-6E8A-4147-A177-3AD203B41FA5}">
                      <a16:colId xmlns:a16="http://schemas.microsoft.com/office/drawing/2014/main" val="3249740583"/>
                    </a:ext>
                  </a:extLst>
                </a:gridCol>
                <a:gridCol w="246888">
                  <a:extLst>
                    <a:ext uri="{9D8B030D-6E8A-4147-A177-3AD203B41FA5}">
                      <a16:colId xmlns:a16="http://schemas.microsoft.com/office/drawing/2014/main" val="263027200"/>
                    </a:ext>
                  </a:extLst>
                </a:gridCol>
                <a:gridCol w="246888">
                  <a:extLst>
                    <a:ext uri="{9D8B030D-6E8A-4147-A177-3AD203B41FA5}">
                      <a16:colId xmlns:a16="http://schemas.microsoft.com/office/drawing/2014/main" val="2591240433"/>
                    </a:ext>
                  </a:extLst>
                </a:gridCol>
                <a:gridCol w="246888">
                  <a:extLst>
                    <a:ext uri="{9D8B030D-6E8A-4147-A177-3AD203B41FA5}">
                      <a16:colId xmlns:a16="http://schemas.microsoft.com/office/drawing/2014/main" val="3047260428"/>
                    </a:ext>
                  </a:extLst>
                </a:gridCol>
                <a:gridCol w="246888">
                  <a:extLst>
                    <a:ext uri="{9D8B030D-6E8A-4147-A177-3AD203B41FA5}">
                      <a16:colId xmlns:a16="http://schemas.microsoft.com/office/drawing/2014/main" val="886907070"/>
                    </a:ext>
                  </a:extLst>
                </a:gridCol>
                <a:gridCol w="246888">
                  <a:extLst>
                    <a:ext uri="{9D8B030D-6E8A-4147-A177-3AD203B41FA5}">
                      <a16:colId xmlns:a16="http://schemas.microsoft.com/office/drawing/2014/main" val="3433813246"/>
                    </a:ext>
                  </a:extLst>
                </a:gridCol>
                <a:gridCol w="246888">
                  <a:extLst>
                    <a:ext uri="{9D8B030D-6E8A-4147-A177-3AD203B41FA5}">
                      <a16:colId xmlns:a16="http://schemas.microsoft.com/office/drawing/2014/main" val="1860998564"/>
                    </a:ext>
                  </a:extLst>
                </a:gridCol>
                <a:gridCol w="246888">
                  <a:extLst>
                    <a:ext uri="{9D8B030D-6E8A-4147-A177-3AD203B41FA5}">
                      <a16:colId xmlns:a16="http://schemas.microsoft.com/office/drawing/2014/main" val="3567150042"/>
                    </a:ext>
                  </a:extLst>
                </a:gridCol>
                <a:gridCol w="246888">
                  <a:extLst>
                    <a:ext uri="{9D8B030D-6E8A-4147-A177-3AD203B41FA5}">
                      <a16:colId xmlns:a16="http://schemas.microsoft.com/office/drawing/2014/main" val="3713363996"/>
                    </a:ext>
                  </a:extLst>
                </a:gridCol>
                <a:gridCol w="246888">
                  <a:extLst>
                    <a:ext uri="{9D8B030D-6E8A-4147-A177-3AD203B41FA5}">
                      <a16:colId xmlns:a16="http://schemas.microsoft.com/office/drawing/2014/main" val="335292686"/>
                    </a:ext>
                  </a:extLst>
                </a:gridCol>
                <a:gridCol w="246888">
                  <a:extLst>
                    <a:ext uri="{9D8B030D-6E8A-4147-A177-3AD203B41FA5}">
                      <a16:colId xmlns:a16="http://schemas.microsoft.com/office/drawing/2014/main" val="420240734"/>
                    </a:ext>
                  </a:extLst>
                </a:gridCol>
                <a:gridCol w="246888">
                  <a:extLst>
                    <a:ext uri="{9D8B030D-6E8A-4147-A177-3AD203B41FA5}">
                      <a16:colId xmlns:a16="http://schemas.microsoft.com/office/drawing/2014/main" val="4001518559"/>
                    </a:ext>
                  </a:extLst>
                </a:gridCol>
                <a:gridCol w="246888">
                  <a:extLst>
                    <a:ext uri="{9D8B030D-6E8A-4147-A177-3AD203B41FA5}">
                      <a16:colId xmlns:a16="http://schemas.microsoft.com/office/drawing/2014/main" val="1819272943"/>
                    </a:ext>
                  </a:extLst>
                </a:gridCol>
                <a:gridCol w="246888">
                  <a:extLst>
                    <a:ext uri="{9D8B030D-6E8A-4147-A177-3AD203B41FA5}">
                      <a16:colId xmlns:a16="http://schemas.microsoft.com/office/drawing/2014/main" val="13864254"/>
                    </a:ext>
                  </a:extLst>
                </a:gridCol>
                <a:gridCol w="246888">
                  <a:extLst>
                    <a:ext uri="{9D8B030D-6E8A-4147-A177-3AD203B41FA5}">
                      <a16:colId xmlns:a16="http://schemas.microsoft.com/office/drawing/2014/main" val="3590153487"/>
                    </a:ext>
                  </a:extLst>
                </a:gridCol>
                <a:gridCol w="246888">
                  <a:extLst>
                    <a:ext uri="{9D8B030D-6E8A-4147-A177-3AD203B41FA5}">
                      <a16:colId xmlns:a16="http://schemas.microsoft.com/office/drawing/2014/main" val="2052804388"/>
                    </a:ext>
                  </a:extLst>
                </a:gridCol>
                <a:gridCol w="246888">
                  <a:extLst>
                    <a:ext uri="{9D8B030D-6E8A-4147-A177-3AD203B41FA5}">
                      <a16:colId xmlns:a16="http://schemas.microsoft.com/office/drawing/2014/main" val="69465457"/>
                    </a:ext>
                  </a:extLst>
                </a:gridCol>
                <a:gridCol w="246888">
                  <a:extLst>
                    <a:ext uri="{9D8B030D-6E8A-4147-A177-3AD203B41FA5}">
                      <a16:colId xmlns:a16="http://schemas.microsoft.com/office/drawing/2014/main" val="4279119357"/>
                    </a:ext>
                  </a:extLst>
                </a:gridCol>
                <a:gridCol w="246888">
                  <a:extLst>
                    <a:ext uri="{9D8B030D-6E8A-4147-A177-3AD203B41FA5}">
                      <a16:colId xmlns:a16="http://schemas.microsoft.com/office/drawing/2014/main" val="1854035433"/>
                    </a:ext>
                  </a:extLst>
                </a:gridCol>
                <a:gridCol w="246888">
                  <a:extLst>
                    <a:ext uri="{9D8B030D-6E8A-4147-A177-3AD203B41FA5}">
                      <a16:colId xmlns:a16="http://schemas.microsoft.com/office/drawing/2014/main" val="1753645726"/>
                    </a:ext>
                  </a:extLst>
                </a:gridCol>
                <a:gridCol w="246888">
                  <a:extLst>
                    <a:ext uri="{9D8B030D-6E8A-4147-A177-3AD203B41FA5}">
                      <a16:colId xmlns:a16="http://schemas.microsoft.com/office/drawing/2014/main" val="1088846640"/>
                    </a:ext>
                  </a:extLst>
                </a:gridCol>
                <a:gridCol w="246888">
                  <a:extLst>
                    <a:ext uri="{9D8B030D-6E8A-4147-A177-3AD203B41FA5}">
                      <a16:colId xmlns:a16="http://schemas.microsoft.com/office/drawing/2014/main" val="1030809984"/>
                    </a:ext>
                  </a:extLst>
                </a:gridCol>
                <a:gridCol w="246888">
                  <a:extLst>
                    <a:ext uri="{9D8B030D-6E8A-4147-A177-3AD203B41FA5}">
                      <a16:colId xmlns:a16="http://schemas.microsoft.com/office/drawing/2014/main" val="2747968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730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- 2018-03-20 11:00:00 </a:t>
                      </a:r>
                      <a:r>
                        <a:rPr kumimoji="0" lang="fr-FR" sz="1000" b="0" i="0" u="none" strike="noStrike" kern="1200" cap="none" spc="0" normalizeH="0" baseline="0" noProof="0">
                          <a:ln>
                            <a:noFill/>
                          </a:ln>
                          <a:solidFill>
                            <a:prstClr val="black"/>
                          </a:solidFill>
                          <a:effectLst/>
                          <a:uLnTx/>
                          <a:uFillTx/>
                          <a:latin typeface="+mn-lt"/>
                          <a:ea typeface="+mn-ea"/>
                          <a:cs typeface="+mn-cs"/>
                        </a:rPr>
                        <a:t> 
 Et si nous "potagions" un peu ensemble ?
En ce 1er jour du printemps, qu'avez-vous prévu de semer dans votre potager ?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8920751"/>
                  </a:ext>
                </a:extLst>
              </a:tr>
            </a:tbl>
          </a:graphicData>
        </a:graphic>
      </p:graphicFrame>
      <p:sp>
        <p:nvSpPr>
          <p:cNvPr id="4" name="Text Placeholder 3">
            <a:extLst>
              <a:ext uri="{FF2B5EF4-FFF2-40B4-BE49-F238E27FC236}">
                <a16:creationId xmlns:a16="http://schemas.microsoft.com/office/drawing/2014/main" id="{A73FD8B9-4B88-43B4-B325-5AC50F79FD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4231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D2D1D-CF94-428E-ACD4-72B1414E49C6}"/>
              </a:ext>
            </a:extLst>
          </p:cNvPr>
          <p:cNvSpPr>
            <a:spLocks noGrp="1"/>
          </p:cNvSpPr>
          <p:nvPr>
            <p:ph type="title"/>
          </p:nvPr>
        </p:nvSpPr>
        <p:spPr/>
        <p:txBody>
          <a:bodyPr/>
          <a:lstStyle/>
          <a:p>
            <a:r>
              <a:rPr lang="en-US"/>
              <a:t>Facebook Own Posts Table | HG-France - 8 of 17</a:t>
            </a:r>
          </a:p>
        </p:txBody>
      </p:sp>
      <p:graphicFrame>
        <p:nvGraphicFramePr>
          <p:cNvPr id="5" name="Table Placeholder 4">
            <a:extLst>
              <a:ext uri="{FF2B5EF4-FFF2-40B4-BE49-F238E27FC236}">
                <a16:creationId xmlns:a16="http://schemas.microsoft.com/office/drawing/2014/main" id="{DF314481-D4CC-4C48-B055-B40949383C04}"/>
              </a:ext>
            </a:extLst>
          </p:cNvPr>
          <p:cNvGraphicFramePr>
            <a:graphicFrameLocks noGrp="1"/>
          </p:cNvGraphicFramePr>
          <p:nvPr>
            <p:ph type="tbl" sz="quarter" idx="13"/>
            <p:extLst>
              <p:ext uri="{D42A27DB-BD31-4B8C-83A1-F6EECF244321}">
                <p14:modId xmlns:p14="http://schemas.microsoft.com/office/powerpoint/2010/main" val="285498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6289028"/>
                    </a:ext>
                  </a:extLst>
                </a:gridCol>
                <a:gridCol w="246888">
                  <a:extLst>
                    <a:ext uri="{9D8B030D-6E8A-4147-A177-3AD203B41FA5}">
                      <a16:colId xmlns:a16="http://schemas.microsoft.com/office/drawing/2014/main" val="2678325951"/>
                    </a:ext>
                  </a:extLst>
                </a:gridCol>
                <a:gridCol w="246888">
                  <a:extLst>
                    <a:ext uri="{9D8B030D-6E8A-4147-A177-3AD203B41FA5}">
                      <a16:colId xmlns:a16="http://schemas.microsoft.com/office/drawing/2014/main" val="548739260"/>
                    </a:ext>
                  </a:extLst>
                </a:gridCol>
                <a:gridCol w="246888">
                  <a:extLst>
                    <a:ext uri="{9D8B030D-6E8A-4147-A177-3AD203B41FA5}">
                      <a16:colId xmlns:a16="http://schemas.microsoft.com/office/drawing/2014/main" val="3070932606"/>
                    </a:ext>
                  </a:extLst>
                </a:gridCol>
                <a:gridCol w="246888">
                  <a:extLst>
                    <a:ext uri="{9D8B030D-6E8A-4147-A177-3AD203B41FA5}">
                      <a16:colId xmlns:a16="http://schemas.microsoft.com/office/drawing/2014/main" val="3299887738"/>
                    </a:ext>
                  </a:extLst>
                </a:gridCol>
                <a:gridCol w="246888">
                  <a:extLst>
                    <a:ext uri="{9D8B030D-6E8A-4147-A177-3AD203B41FA5}">
                      <a16:colId xmlns:a16="http://schemas.microsoft.com/office/drawing/2014/main" val="416040389"/>
                    </a:ext>
                  </a:extLst>
                </a:gridCol>
                <a:gridCol w="246888">
                  <a:extLst>
                    <a:ext uri="{9D8B030D-6E8A-4147-A177-3AD203B41FA5}">
                      <a16:colId xmlns:a16="http://schemas.microsoft.com/office/drawing/2014/main" val="154615948"/>
                    </a:ext>
                  </a:extLst>
                </a:gridCol>
                <a:gridCol w="246888">
                  <a:extLst>
                    <a:ext uri="{9D8B030D-6E8A-4147-A177-3AD203B41FA5}">
                      <a16:colId xmlns:a16="http://schemas.microsoft.com/office/drawing/2014/main" val="3407877237"/>
                    </a:ext>
                  </a:extLst>
                </a:gridCol>
                <a:gridCol w="246888">
                  <a:extLst>
                    <a:ext uri="{9D8B030D-6E8A-4147-A177-3AD203B41FA5}">
                      <a16:colId xmlns:a16="http://schemas.microsoft.com/office/drawing/2014/main" val="1552764036"/>
                    </a:ext>
                  </a:extLst>
                </a:gridCol>
                <a:gridCol w="246888">
                  <a:extLst>
                    <a:ext uri="{9D8B030D-6E8A-4147-A177-3AD203B41FA5}">
                      <a16:colId xmlns:a16="http://schemas.microsoft.com/office/drawing/2014/main" val="2743265883"/>
                    </a:ext>
                  </a:extLst>
                </a:gridCol>
                <a:gridCol w="246888">
                  <a:extLst>
                    <a:ext uri="{9D8B030D-6E8A-4147-A177-3AD203B41FA5}">
                      <a16:colId xmlns:a16="http://schemas.microsoft.com/office/drawing/2014/main" val="1095559744"/>
                    </a:ext>
                  </a:extLst>
                </a:gridCol>
                <a:gridCol w="246888">
                  <a:extLst>
                    <a:ext uri="{9D8B030D-6E8A-4147-A177-3AD203B41FA5}">
                      <a16:colId xmlns:a16="http://schemas.microsoft.com/office/drawing/2014/main" val="2800192904"/>
                    </a:ext>
                  </a:extLst>
                </a:gridCol>
                <a:gridCol w="246888">
                  <a:extLst>
                    <a:ext uri="{9D8B030D-6E8A-4147-A177-3AD203B41FA5}">
                      <a16:colId xmlns:a16="http://schemas.microsoft.com/office/drawing/2014/main" val="3227796203"/>
                    </a:ext>
                  </a:extLst>
                </a:gridCol>
                <a:gridCol w="246888">
                  <a:extLst>
                    <a:ext uri="{9D8B030D-6E8A-4147-A177-3AD203B41FA5}">
                      <a16:colId xmlns:a16="http://schemas.microsoft.com/office/drawing/2014/main" val="2133695329"/>
                    </a:ext>
                  </a:extLst>
                </a:gridCol>
                <a:gridCol w="246888">
                  <a:extLst>
                    <a:ext uri="{9D8B030D-6E8A-4147-A177-3AD203B41FA5}">
                      <a16:colId xmlns:a16="http://schemas.microsoft.com/office/drawing/2014/main" val="1512920713"/>
                    </a:ext>
                  </a:extLst>
                </a:gridCol>
                <a:gridCol w="246888">
                  <a:extLst>
                    <a:ext uri="{9D8B030D-6E8A-4147-A177-3AD203B41FA5}">
                      <a16:colId xmlns:a16="http://schemas.microsoft.com/office/drawing/2014/main" val="1034238192"/>
                    </a:ext>
                  </a:extLst>
                </a:gridCol>
                <a:gridCol w="246888">
                  <a:extLst>
                    <a:ext uri="{9D8B030D-6E8A-4147-A177-3AD203B41FA5}">
                      <a16:colId xmlns:a16="http://schemas.microsoft.com/office/drawing/2014/main" val="2388368017"/>
                    </a:ext>
                  </a:extLst>
                </a:gridCol>
                <a:gridCol w="246888">
                  <a:extLst>
                    <a:ext uri="{9D8B030D-6E8A-4147-A177-3AD203B41FA5}">
                      <a16:colId xmlns:a16="http://schemas.microsoft.com/office/drawing/2014/main" val="2593280511"/>
                    </a:ext>
                  </a:extLst>
                </a:gridCol>
                <a:gridCol w="246888">
                  <a:extLst>
                    <a:ext uri="{9D8B030D-6E8A-4147-A177-3AD203B41FA5}">
                      <a16:colId xmlns:a16="http://schemas.microsoft.com/office/drawing/2014/main" val="4037859045"/>
                    </a:ext>
                  </a:extLst>
                </a:gridCol>
                <a:gridCol w="246888">
                  <a:extLst>
                    <a:ext uri="{9D8B030D-6E8A-4147-A177-3AD203B41FA5}">
                      <a16:colId xmlns:a16="http://schemas.microsoft.com/office/drawing/2014/main" val="2262572766"/>
                    </a:ext>
                  </a:extLst>
                </a:gridCol>
                <a:gridCol w="246888">
                  <a:extLst>
                    <a:ext uri="{9D8B030D-6E8A-4147-A177-3AD203B41FA5}">
                      <a16:colId xmlns:a16="http://schemas.microsoft.com/office/drawing/2014/main" val="525364053"/>
                    </a:ext>
                  </a:extLst>
                </a:gridCol>
                <a:gridCol w="246888">
                  <a:extLst>
                    <a:ext uri="{9D8B030D-6E8A-4147-A177-3AD203B41FA5}">
                      <a16:colId xmlns:a16="http://schemas.microsoft.com/office/drawing/2014/main" val="2101075366"/>
                    </a:ext>
                  </a:extLst>
                </a:gridCol>
                <a:gridCol w="246888">
                  <a:extLst>
                    <a:ext uri="{9D8B030D-6E8A-4147-A177-3AD203B41FA5}">
                      <a16:colId xmlns:a16="http://schemas.microsoft.com/office/drawing/2014/main" val="1968070141"/>
                    </a:ext>
                  </a:extLst>
                </a:gridCol>
                <a:gridCol w="246888">
                  <a:extLst>
                    <a:ext uri="{9D8B030D-6E8A-4147-A177-3AD203B41FA5}">
                      <a16:colId xmlns:a16="http://schemas.microsoft.com/office/drawing/2014/main" val="3190926407"/>
                    </a:ext>
                  </a:extLst>
                </a:gridCol>
                <a:gridCol w="246888">
                  <a:extLst>
                    <a:ext uri="{9D8B030D-6E8A-4147-A177-3AD203B41FA5}">
                      <a16:colId xmlns:a16="http://schemas.microsoft.com/office/drawing/2014/main" val="922499215"/>
                    </a:ext>
                  </a:extLst>
                </a:gridCol>
                <a:gridCol w="246888">
                  <a:extLst>
                    <a:ext uri="{9D8B030D-6E8A-4147-A177-3AD203B41FA5}">
                      <a16:colId xmlns:a16="http://schemas.microsoft.com/office/drawing/2014/main" val="4099237285"/>
                    </a:ext>
                  </a:extLst>
                </a:gridCol>
                <a:gridCol w="246888">
                  <a:extLst>
                    <a:ext uri="{9D8B030D-6E8A-4147-A177-3AD203B41FA5}">
                      <a16:colId xmlns:a16="http://schemas.microsoft.com/office/drawing/2014/main" val="390544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428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- 2018-03-19 11:00:00 </a:t>
                      </a:r>
                      <a:r>
                        <a:rPr kumimoji="0" lang="fr-FR" sz="1000" b="0" i="0" u="none" strike="noStrike" kern="1200" cap="none" spc="0" normalizeH="0" baseline="0" noProof="0">
                          <a:ln>
                            <a:noFill/>
                          </a:ln>
                          <a:solidFill>
                            <a:prstClr val="black"/>
                          </a:solidFill>
                          <a:effectLst/>
                          <a:uLnTx/>
                          <a:uFillTx/>
                          <a:latin typeface="+mn-lt"/>
                          <a:ea typeface="+mn-ea"/>
                          <a:cs typeface="+mn-cs"/>
                        </a:rPr>
                        <a:t> 
 Pour l'achat de notre nouveau sécateur à assistance électrique -  l'EasyPrune - avant le 30 avril 2018, profitez de notre prime à la casse et bénéficiez de 50% remboursés contre remise de votre ancien sécateur. Conditions et infos sur : http://bit.ly/ODR_EasyPrune
#offre #jardinage #EasyPrune #ODR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03242340"/>
                  </a:ext>
                </a:extLst>
              </a:tr>
            </a:tbl>
          </a:graphicData>
        </a:graphic>
      </p:graphicFrame>
      <p:sp>
        <p:nvSpPr>
          <p:cNvPr id="4" name="Text Placeholder 3">
            <a:extLst>
              <a:ext uri="{FF2B5EF4-FFF2-40B4-BE49-F238E27FC236}">
                <a16:creationId xmlns:a16="http://schemas.microsoft.com/office/drawing/2014/main" id="{BA30975C-DA0D-4759-91F6-318B7A423F2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4895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1483A-BFDE-43A9-B585-5090B9303055}"/>
              </a:ext>
            </a:extLst>
          </p:cNvPr>
          <p:cNvSpPr>
            <a:spLocks noGrp="1"/>
          </p:cNvSpPr>
          <p:nvPr>
            <p:ph type="title"/>
          </p:nvPr>
        </p:nvSpPr>
        <p:spPr/>
        <p:txBody>
          <a:bodyPr/>
          <a:lstStyle/>
          <a:p>
            <a:r>
              <a:rPr lang="en-US"/>
              <a:t>Facebook Own Posts Table | HG-France - 9 of 17</a:t>
            </a:r>
          </a:p>
        </p:txBody>
      </p:sp>
      <p:graphicFrame>
        <p:nvGraphicFramePr>
          <p:cNvPr id="5" name="Table Placeholder 4">
            <a:extLst>
              <a:ext uri="{FF2B5EF4-FFF2-40B4-BE49-F238E27FC236}">
                <a16:creationId xmlns:a16="http://schemas.microsoft.com/office/drawing/2014/main" id="{B2939BF4-64D8-4D6A-9690-5714483372BF}"/>
              </a:ext>
            </a:extLst>
          </p:cNvPr>
          <p:cNvGraphicFramePr>
            <a:graphicFrameLocks noGrp="1"/>
          </p:cNvGraphicFramePr>
          <p:nvPr>
            <p:ph type="tbl" sz="quarter" idx="13"/>
            <p:extLst>
              <p:ext uri="{D42A27DB-BD31-4B8C-83A1-F6EECF244321}">
                <p14:modId xmlns:p14="http://schemas.microsoft.com/office/powerpoint/2010/main" val="2364048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5504121"/>
                    </a:ext>
                  </a:extLst>
                </a:gridCol>
                <a:gridCol w="246888">
                  <a:extLst>
                    <a:ext uri="{9D8B030D-6E8A-4147-A177-3AD203B41FA5}">
                      <a16:colId xmlns:a16="http://schemas.microsoft.com/office/drawing/2014/main" val="3738183029"/>
                    </a:ext>
                  </a:extLst>
                </a:gridCol>
                <a:gridCol w="246888">
                  <a:extLst>
                    <a:ext uri="{9D8B030D-6E8A-4147-A177-3AD203B41FA5}">
                      <a16:colId xmlns:a16="http://schemas.microsoft.com/office/drawing/2014/main" val="834096227"/>
                    </a:ext>
                  </a:extLst>
                </a:gridCol>
                <a:gridCol w="246888">
                  <a:extLst>
                    <a:ext uri="{9D8B030D-6E8A-4147-A177-3AD203B41FA5}">
                      <a16:colId xmlns:a16="http://schemas.microsoft.com/office/drawing/2014/main" val="3732327108"/>
                    </a:ext>
                  </a:extLst>
                </a:gridCol>
                <a:gridCol w="246888">
                  <a:extLst>
                    <a:ext uri="{9D8B030D-6E8A-4147-A177-3AD203B41FA5}">
                      <a16:colId xmlns:a16="http://schemas.microsoft.com/office/drawing/2014/main" val="118783731"/>
                    </a:ext>
                  </a:extLst>
                </a:gridCol>
                <a:gridCol w="246888">
                  <a:extLst>
                    <a:ext uri="{9D8B030D-6E8A-4147-A177-3AD203B41FA5}">
                      <a16:colId xmlns:a16="http://schemas.microsoft.com/office/drawing/2014/main" val="459810833"/>
                    </a:ext>
                  </a:extLst>
                </a:gridCol>
                <a:gridCol w="246888">
                  <a:extLst>
                    <a:ext uri="{9D8B030D-6E8A-4147-A177-3AD203B41FA5}">
                      <a16:colId xmlns:a16="http://schemas.microsoft.com/office/drawing/2014/main" val="3954157641"/>
                    </a:ext>
                  </a:extLst>
                </a:gridCol>
                <a:gridCol w="246888">
                  <a:extLst>
                    <a:ext uri="{9D8B030D-6E8A-4147-A177-3AD203B41FA5}">
                      <a16:colId xmlns:a16="http://schemas.microsoft.com/office/drawing/2014/main" val="3129086608"/>
                    </a:ext>
                  </a:extLst>
                </a:gridCol>
                <a:gridCol w="246888">
                  <a:extLst>
                    <a:ext uri="{9D8B030D-6E8A-4147-A177-3AD203B41FA5}">
                      <a16:colId xmlns:a16="http://schemas.microsoft.com/office/drawing/2014/main" val="346230699"/>
                    </a:ext>
                  </a:extLst>
                </a:gridCol>
                <a:gridCol w="246888">
                  <a:extLst>
                    <a:ext uri="{9D8B030D-6E8A-4147-A177-3AD203B41FA5}">
                      <a16:colId xmlns:a16="http://schemas.microsoft.com/office/drawing/2014/main" val="286562811"/>
                    </a:ext>
                  </a:extLst>
                </a:gridCol>
                <a:gridCol w="246888">
                  <a:extLst>
                    <a:ext uri="{9D8B030D-6E8A-4147-A177-3AD203B41FA5}">
                      <a16:colId xmlns:a16="http://schemas.microsoft.com/office/drawing/2014/main" val="572876670"/>
                    </a:ext>
                  </a:extLst>
                </a:gridCol>
                <a:gridCol w="246888">
                  <a:extLst>
                    <a:ext uri="{9D8B030D-6E8A-4147-A177-3AD203B41FA5}">
                      <a16:colId xmlns:a16="http://schemas.microsoft.com/office/drawing/2014/main" val="319098226"/>
                    </a:ext>
                  </a:extLst>
                </a:gridCol>
                <a:gridCol w="246888">
                  <a:extLst>
                    <a:ext uri="{9D8B030D-6E8A-4147-A177-3AD203B41FA5}">
                      <a16:colId xmlns:a16="http://schemas.microsoft.com/office/drawing/2014/main" val="1702418408"/>
                    </a:ext>
                  </a:extLst>
                </a:gridCol>
                <a:gridCol w="246888">
                  <a:extLst>
                    <a:ext uri="{9D8B030D-6E8A-4147-A177-3AD203B41FA5}">
                      <a16:colId xmlns:a16="http://schemas.microsoft.com/office/drawing/2014/main" val="188048108"/>
                    </a:ext>
                  </a:extLst>
                </a:gridCol>
                <a:gridCol w="246888">
                  <a:extLst>
                    <a:ext uri="{9D8B030D-6E8A-4147-A177-3AD203B41FA5}">
                      <a16:colId xmlns:a16="http://schemas.microsoft.com/office/drawing/2014/main" val="3842653175"/>
                    </a:ext>
                  </a:extLst>
                </a:gridCol>
                <a:gridCol w="246888">
                  <a:extLst>
                    <a:ext uri="{9D8B030D-6E8A-4147-A177-3AD203B41FA5}">
                      <a16:colId xmlns:a16="http://schemas.microsoft.com/office/drawing/2014/main" val="4097217117"/>
                    </a:ext>
                  </a:extLst>
                </a:gridCol>
                <a:gridCol w="246888">
                  <a:extLst>
                    <a:ext uri="{9D8B030D-6E8A-4147-A177-3AD203B41FA5}">
                      <a16:colId xmlns:a16="http://schemas.microsoft.com/office/drawing/2014/main" val="784339374"/>
                    </a:ext>
                  </a:extLst>
                </a:gridCol>
                <a:gridCol w="246888">
                  <a:extLst>
                    <a:ext uri="{9D8B030D-6E8A-4147-A177-3AD203B41FA5}">
                      <a16:colId xmlns:a16="http://schemas.microsoft.com/office/drawing/2014/main" val="2050978679"/>
                    </a:ext>
                  </a:extLst>
                </a:gridCol>
                <a:gridCol w="246888">
                  <a:extLst>
                    <a:ext uri="{9D8B030D-6E8A-4147-A177-3AD203B41FA5}">
                      <a16:colId xmlns:a16="http://schemas.microsoft.com/office/drawing/2014/main" val="1776997955"/>
                    </a:ext>
                  </a:extLst>
                </a:gridCol>
                <a:gridCol w="246888">
                  <a:extLst>
                    <a:ext uri="{9D8B030D-6E8A-4147-A177-3AD203B41FA5}">
                      <a16:colId xmlns:a16="http://schemas.microsoft.com/office/drawing/2014/main" val="820330493"/>
                    </a:ext>
                  </a:extLst>
                </a:gridCol>
                <a:gridCol w="246888">
                  <a:extLst>
                    <a:ext uri="{9D8B030D-6E8A-4147-A177-3AD203B41FA5}">
                      <a16:colId xmlns:a16="http://schemas.microsoft.com/office/drawing/2014/main" val="631049606"/>
                    </a:ext>
                  </a:extLst>
                </a:gridCol>
                <a:gridCol w="246888">
                  <a:extLst>
                    <a:ext uri="{9D8B030D-6E8A-4147-A177-3AD203B41FA5}">
                      <a16:colId xmlns:a16="http://schemas.microsoft.com/office/drawing/2014/main" val="938457878"/>
                    </a:ext>
                  </a:extLst>
                </a:gridCol>
                <a:gridCol w="246888">
                  <a:extLst>
                    <a:ext uri="{9D8B030D-6E8A-4147-A177-3AD203B41FA5}">
                      <a16:colId xmlns:a16="http://schemas.microsoft.com/office/drawing/2014/main" val="975071371"/>
                    </a:ext>
                  </a:extLst>
                </a:gridCol>
                <a:gridCol w="246888">
                  <a:extLst>
                    <a:ext uri="{9D8B030D-6E8A-4147-A177-3AD203B41FA5}">
                      <a16:colId xmlns:a16="http://schemas.microsoft.com/office/drawing/2014/main" val="1465753670"/>
                    </a:ext>
                  </a:extLst>
                </a:gridCol>
                <a:gridCol w="246888">
                  <a:extLst>
                    <a:ext uri="{9D8B030D-6E8A-4147-A177-3AD203B41FA5}">
                      <a16:colId xmlns:a16="http://schemas.microsoft.com/office/drawing/2014/main" val="1231507525"/>
                    </a:ext>
                  </a:extLst>
                </a:gridCol>
                <a:gridCol w="246888">
                  <a:extLst>
                    <a:ext uri="{9D8B030D-6E8A-4147-A177-3AD203B41FA5}">
                      <a16:colId xmlns:a16="http://schemas.microsoft.com/office/drawing/2014/main" val="2687395855"/>
                    </a:ext>
                  </a:extLst>
                </a:gridCol>
                <a:gridCol w="246888">
                  <a:extLst>
                    <a:ext uri="{9D8B030D-6E8A-4147-A177-3AD203B41FA5}">
                      <a16:colId xmlns:a16="http://schemas.microsoft.com/office/drawing/2014/main" val="143445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293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- 2018-03-16 11:00:00 </a:t>
                      </a:r>
                      <a:r>
                        <a:rPr kumimoji="0" lang="fr-FR" sz="1000" b="0" i="0" u="none" strike="noStrike" kern="1200" cap="none" spc="0" normalizeH="0" baseline="0" noProof="0">
                          <a:ln>
                            <a:noFill/>
                          </a:ln>
                          <a:solidFill>
                            <a:prstClr val="black"/>
                          </a:solidFill>
                          <a:effectLst/>
                          <a:uLnTx/>
                          <a:uFillTx/>
                          <a:latin typeface="+mn-lt"/>
                          <a:ea typeface="+mn-ea"/>
                          <a:cs typeface="+mn-cs"/>
                        </a:rPr>
                        <a:t> 
 Une pile de livres s’entasse dans votre salon comme une montagne ?
C’est le moment de réaliser une bibliothèque sur-mesure !
Montrez-nous vos plus belles étagères.
#HomeMadeByYou #onaimeleslivres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0839376"/>
                  </a:ext>
                </a:extLst>
              </a:tr>
            </a:tbl>
          </a:graphicData>
        </a:graphic>
      </p:graphicFrame>
      <p:sp>
        <p:nvSpPr>
          <p:cNvPr id="4" name="Text Placeholder 3">
            <a:extLst>
              <a:ext uri="{FF2B5EF4-FFF2-40B4-BE49-F238E27FC236}">
                <a16:creationId xmlns:a16="http://schemas.microsoft.com/office/drawing/2014/main" id="{73362797-8FC0-490E-8D6D-370D6ECB91E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08579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BC533-2AA3-4667-B9B8-BB30D225B37D}"/>
              </a:ext>
            </a:extLst>
          </p:cNvPr>
          <p:cNvSpPr>
            <a:spLocks noGrp="1"/>
          </p:cNvSpPr>
          <p:nvPr>
            <p:ph type="title"/>
          </p:nvPr>
        </p:nvSpPr>
        <p:spPr/>
        <p:txBody>
          <a:bodyPr/>
          <a:lstStyle/>
          <a:p>
            <a:r>
              <a:rPr lang="en-US"/>
              <a:t>Facebook Own Posts Table | HG-France - 10 of 17</a:t>
            </a:r>
          </a:p>
        </p:txBody>
      </p:sp>
      <p:graphicFrame>
        <p:nvGraphicFramePr>
          <p:cNvPr id="5" name="Table Placeholder 4">
            <a:extLst>
              <a:ext uri="{FF2B5EF4-FFF2-40B4-BE49-F238E27FC236}">
                <a16:creationId xmlns:a16="http://schemas.microsoft.com/office/drawing/2014/main" id="{FB2833FC-7E4D-41CA-986D-EBFC59DA09AB}"/>
              </a:ext>
            </a:extLst>
          </p:cNvPr>
          <p:cNvGraphicFramePr>
            <a:graphicFrameLocks noGrp="1"/>
          </p:cNvGraphicFramePr>
          <p:nvPr>
            <p:ph type="tbl" sz="quarter" idx="13"/>
            <p:extLst>
              <p:ext uri="{D42A27DB-BD31-4B8C-83A1-F6EECF244321}">
                <p14:modId xmlns:p14="http://schemas.microsoft.com/office/powerpoint/2010/main" val="302408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0073633"/>
                    </a:ext>
                  </a:extLst>
                </a:gridCol>
                <a:gridCol w="246888">
                  <a:extLst>
                    <a:ext uri="{9D8B030D-6E8A-4147-A177-3AD203B41FA5}">
                      <a16:colId xmlns:a16="http://schemas.microsoft.com/office/drawing/2014/main" val="766230493"/>
                    </a:ext>
                  </a:extLst>
                </a:gridCol>
                <a:gridCol w="246888">
                  <a:extLst>
                    <a:ext uri="{9D8B030D-6E8A-4147-A177-3AD203B41FA5}">
                      <a16:colId xmlns:a16="http://schemas.microsoft.com/office/drawing/2014/main" val="532796128"/>
                    </a:ext>
                  </a:extLst>
                </a:gridCol>
                <a:gridCol w="246888">
                  <a:extLst>
                    <a:ext uri="{9D8B030D-6E8A-4147-A177-3AD203B41FA5}">
                      <a16:colId xmlns:a16="http://schemas.microsoft.com/office/drawing/2014/main" val="2249644135"/>
                    </a:ext>
                  </a:extLst>
                </a:gridCol>
                <a:gridCol w="246888">
                  <a:extLst>
                    <a:ext uri="{9D8B030D-6E8A-4147-A177-3AD203B41FA5}">
                      <a16:colId xmlns:a16="http://schemas.microsoft.com/office/drawing/2014/main" val="3964514094"/>
                    </a:ext>
                  </a:extLst>
                </a:gridCol>
                <a:gridCol w="246888">
                  <a:extLst>
                    <a:ext uri="{9D8B030D-6E8A-4147-A177-3AD203B41FA5}">
                      <a16:colId xmlns:a16="http://schemas.microsoft.com/office/drawing/2014/main" val="1972780486"/>
                    </a:ext>
                  </a:extLst>
                </a:gridCol>
                <a:gridCol w="246888">
                  <a:extLst>
                    <a:ext uri="{9D8B030D-6E8A-4147-A177-3AD203B41FA5}">
                      <a16:colId xmlns:a16="http://schemas.microsoft.com/office/drawing/2014/main" val="2347138575"/>
                    </a:ext>
                  </a:extLst>
                </a:gridCol>
                <a:gridCol w="246888">
                  <a:extLst>
                    <a:ext uri="{9D8B030D-6E8A-4147-A177-3AD203B41FA5}">
                      <a16:colId xmlns:a16="http://schemas.microsoft.com/office/drawing/2014/main" val="520153748"/>
                    </a:ext>
                  </a:extLst>
                </a:gridCol>
                <a:gridCol w="246888">
                  <a:extLst>
                    <a:ext uri="{9D8B030D-6E8A-4147-A177-3AD203B41FA5}">
                      <a16:colId xmlns:a16="http://schemas.microsoft.com/office/drawing/2014/main" val="242630900"/>
                    </a:ext>
                  </a:extLst>
                </a:gridCol>
                <a:gridCol w="246888">
                  <a:extLst>
                    <a:ext uri="{9D8B030D-6E8A-4147-A177-3AD203B41FA5}">
                      <a16:colId xmlns:a16="http://schemas.microsoft.com/office/drawing/2014/main" val="4628614"/>
                    </a:ext>
                  </a:extLst>
                </a:gridCol>
                <a:gridCol w="246888">
                  <a:extLst>
                    <a:ext uri="{9D8B030D-6E8A-4147-A177-3AD203B41FA5}">
                      <a16:colId xmlns:a16="http://schemas.microsoft.com/office/drawing/2014/main" val="3205986449"/>
                    </a:ext>
                  </a:extLst>
                </a:gridCol>
                <a:gridCol w="246888">
                  <a:extLst>
                    <a:ext uri="{9D8B030D-6E8A-4147-A177-3AD203B41FA5}">
                      <a16:colId xmlns:a16="http://schemas.microsoft.com/office/drawing/2014/main" val="1365455658"/>
                    </a:ext>
                  </a:extLst>
                </a:gridCol>
                <a:gridCol w="246888">
                  <a:extLst>
                    <a:ext uri="{9D8B030D-6E8A-4147-A177-3AD203B41FA5}">
                      <a16:colId xmlns:a16="http://schemas.microsoft.com/office/drawing/2014/main" val="2642702279"/>
                    </a:ext>
                  </a:extLst>
                </a:gridCol>
                <a:gridCol w="246888">
                  <a:extLst>
                    <a:ext uri="{9D8B030D-6E8A-4147-A177-3AD203B41FA5}">
                      <a16:colId xmlns:a16="http://schemas.microsoft.com/office/drawing/2014/main" val="2926295736"/>
                    </a:ext>
                  </a:extLst>
                </a:gridCol>
                <a:gridCol w="246888">
                  <a:extLst>
                    <a:ext uri="{9D8B030D-6E8A-4147-A177-3AD203B41FA5}">
                      <a16:colId xmlns:a16="http://schemas.microsoft.com/office/drawing/2014/main" val="573010407"/>
                    </a:ext>
                  </a:extLst>
                </a:gridCol>
                <a:gridCol w="246888">
                  <a:extLst>
                    <a:ext uri="{9D8B030D-6E8A-4147-A177-3AD203B41FA5}">
                      <a16:colId xmlns:a16="http://schemas.microsoft.com/office/drawing/2014/main" val="2960981012"/>
                    </a:ext>
                  </a:extLst>
                </a:gridCol>
                <a:gridCol w="246888">
                  <a:extLst>
                    <a:ext uri="{9D8B030D-6E8A-4147-A177-3AD203B41FA5}">
                      <a16:colId xmlns:a16="http://schemas.microsoft.com/office/drawing/2014/main" val="2284776353"/>
                    </a:ext>
                  </a:extLst>
                </a:gridCol>
                <a:gridCol w="246888">
                  <a:extLst>
                    <a:ext uri="{9D8B030D-6E8A-4147-A177-3AD203B41FA5}">
                      <a16:colId xmlns:a16="http://schemas.microsoft.com/office/drawing/2014/main" val="277823911"/>
                    </a:ext>
                  </a:extLst>
                </a:gridCol>
                <a:gridCol w="246888">
                  <a:extLst>
                    <a:ext uri="{9D8B030D-6E8A-4147-A177-3AD203B41FA5}">
                      <a16:colId xmlns:a16="http://schemas.microsoft.com/office/drawing/2014/main" val="2979940391"/>
                    </a:ext>
                  </a:extLst>
                </a:gridCol>
                <a:gridCol w="246888">
                  <a:extLst>
                    <a:ext uri="{9D8B030D-6E8A-4147-A177-3AD203B41FA5}">
                      <a16:colId xmlns:a16="http://schemas.microsoft.com/office/drawing/2014/main" val="961315315"/>
                    </a:ext>
                  </a:extLst>
                </a:gridCol>
                <a:gridCol w="246888">
                  <a:extLst>
                    <a:ext uri="{9D8B030D-6E8A-4147-A177-3AD203B41FA5}">
                      <a16:colId xmlns:a16="http://schemas.microsoft.com/office/drawing/2014/main" val="296420405"/>
                    </a:ext>
                  </a:extLst>
                </a:gridCol>
                <a:gridCol w="246888">
                  <a:extLst>
                    <a:ext uri="{9D8B030D-6E8A-4147-A177-3AD203B41FA5}">
                      <a16:colId xmlns:a16="http://schemas.microsoft.com/office/drawing/2014/main" val="188737491"/>
                    </a:ext>
                  </a:extLst>
                </a:gridCol>
                <a:gridCol w="246888">
                  <a:extLst>
                    <a:ext uri="{9D8B030D-6E8A-4147-A177-3AD203B41FA5}">
                      <a16:colId xmlns:a16="http://schemas.microsoft.com/office/drawing/2014/main" val="4144943407"/>
                    </a:ext>
                  </a:extLst>
                </a:gridCol>
                <a:gridCol w="246888">
                  <a:extLst>
                    <a:ext uri="{9D8B030D-6E8A-4147-A177-3AD203B41FA5}">
                      <a16:colId xmlns:a16="http://schemas.microsoft.com/office/drawing/2014/main" val="1522801066"/>
                    </a:ext>
                  </a:extLst>
                </a:gridCol>
                <a:gridCol w="246888">
                  <a:extLst>
                    <a:ext uri="{9D8B030D-6E8A-4147-A177-3AD203B41FA5}">
                      <a16:colId xmlns:a16="http://schemas.microsoft.com/office/drawing/2014/main" val="2459525274"/>
                    </a:ext>
                  </a:extLst>
                </a:gridCol>
                <a:gridCol w="246888">
                  <a:extLst>
                    <a:ext uri="{9D8B030D-6E8A-4147-A177-3AD203B41FA5}">
                      <a16:colId xmlns:a16="http://schemas.microsoft.com/office/drawing/2014/main" val="1606409511"/>
                    </a:ext>
                  </a:extLst>
                </a:gridCol>
                <a:gridCol w="246888">
                  <a:extLst>
                    <a:ext uri="{9D8B030D-6E8A-4147-A177-3AD203B41FA5}">
                      <a16:colId xmlns:a16="http://schemas.microsoft.com/office/drawing/2014/main" val="3764039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798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- 2018-03-15 11:00:00 </a:t>
                      </a:r>
                      <a:r>
                        <a:rPr kumimoji="0" lang="fr-FR" sz="1000" b="0" i="0" u="none" strike="noStrike" kern="1200" cap="none" spc="0" normalizeH="0" baseline="0" noProof="0">
                          <a:ln>
                            <a:noFill/>
                          </a:ln>
                          <a:solidFill>
                            <a:prstClr val="black"/>
                          </a:solidFill>
                          <a:effectLst/>
                          <a:uLnTx/>
                          <a:uFillTx/>
                          <a:latin typeface="+mn-lt"/>
                          <a:ea typeface="+mn-ea"/>
                          <a:cs typeface="+mn-cs"/>
                        </a:rPr>
                        <a:t> 
 Vous voulez fabriquer une table design pour votre salon ? Des idées pour accrocher vos cadres ? Apprendre toutes les astuces lorsque vous utilisez une perceuse ? Jetez alors un coup d’œil à notre nouveau magazine en ligne All about DIY : http://bit.ly/Lancement_AllAboutDIY.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95017023"/>
                  </a:ext>
                </a:extLst>
              </a:tr>
            </a:tbl>
          </a:graphicData>
        </a:graphic>
      </p:graphicFrame>
      <p:sp>
        <p:nvSpPr>
          <p:cNvPr id="4" name="Text Placeholder 3">
            <a:extLst>
              <a:ext uri="{FF2B5EF4-FFF2-40B4-BE49-F238E27FC236}">
                <a16:creationId xmlns:a16="http://schemas.microsoft.com/office/drawing/2014/main" id="{C6AA0BA9-088A-4648-B737-553A28A0649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93314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39C0D-DD93-46EF-B1AB-57E147CE1AC9}"/>
              </a:ext>
            </a:extLst>
          </p:cNvPr>
          <p:cNvSpPr>
            <a:spLocks noGrp="1"/>
          </p:cNvSpPr>
          <p:nvPr>
            <p:ph type="title"/>
          </p:nvPr>
        </p:nvSpPr>
        <p:spPr/>
        <p:txBody>
          <a:bodyPr/>
          <a:lstStyle/>
          <a:p>
            <a:r>
              <a:rPr lang="en-US"/>
              <a:t>Facebook Own Posts Table | HG-France - 11 of 17</a:t>
            </a:r>
          </a:p>
        </p:txBody>
      </p:sp>
      <p:graphicFrame>
        <p:nvGraphicFramePr>
          <p:cNvPr id="5" name="Table Placeholder 4">
            <a:extLst>
              <a:ext uri="{FF2B5EF4-FFF2-40B4-BE49-F238E27FC236}">
                <a16:creationId xmlns:a16="http://schemas.microsoft.com/office/drawing/2014/main" id="{65D0F675-9E2F-4487-99AB-B7C0752C18D7}"/>
              </a:ext>
            </a:extLst>
          </p:cNvPr>
          <p:cNvGraphicFramePr>
            <a:graphicFrameLocks noGrp="1"/>
          </p:cNvGraphicFramePr>
          <p:nvPr>
            <p:ph type="tbl" sz="quarter" idx="13"/>
            <p:extLst>
              <p:ext uri="{D42A27DB-BD31-4B8C-83A1-F6EECF244321}">
                <p14:modId xmlns:p14="http://schemas.microsoft.com/office/powerpoint/2010/main" val="212097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6532618"/>
                    </a:ext>
                  </a:extLst>
                </a:gridCol>
                <a:gridCol w="246888">
                  <a:extLst>
                    <a:ext uri="{9D8B030D-6E8A-4147-A177-3AD203B41FA5}">
                      <a16:colId xmlns:a16="http://schemas.microsoft.com/office/drawing/2014/main" val="1174109771"/>
                    </a:ext>
                  </a:extLst>
                </a:gridCol>
                <a:gridCol w="246888">
                  <a:extLst>
                    <a:ext uri="{9D8B030D-6E8A-4147-A177-3AD203B41FA5}">
                      <a16:colId xmlns:a16="http://schemas.microsoft.com/office/drawing/2014/main" val="536277093"/>
                    </a:ext>
                  </a:extLst>
                </a:gridCol>
                <a:gridCol w="246888">
                  <a:extLst>
                    <a:ext uri="{9D8B030D-6E8A-4147-A177-3AD203B41FA5}">
                      <a16:colId xmlns:a16="http://schemas.microsoft.com/office/drawing/2014/main" val="3849553535"/>
                    </a:ext>
                  </a:extLst>
                </a:gridCol>
                <a:gridCol w="246888">
                  <a:extLst>
                    <a:ext uri="{9D8B030D-6E8A-4147-A177-3AD203B41FA5}">
                      <a16:colId xmlns:a16="http://schemas.microsoft.com/office/drawing/2014/main" val="3217433490"/>
                    </a:ext>
                  </a:extLst>
                </a:gridCol>
                <a:gridCol w="246888">
                  <a:extLst>
                    <a:ext uri="{9D8B030D-6E8A-4147-A177-3AD203B41FA5}">
                      <a16:colId xmlns:a16="http://schemas.microsoft.com/office/drawing/2014/main" val="1784916189"/>
                    </a:ext>
                  </a:extLst>
                </a:gridCol>
                <a:gridCol w="246888">
                  <a:extLst>
                    <a:ext uri="{9D8B030D-6E8A-4147-A177-3AD203B41FA5}">
                      <a16:colId xmlns:a16="http://schemas.microsoft.com/office/drawing/2014/main" val="3877708605"/>
                    </a:ext>
                  </a:extLst>
                </a:gridCol>
                <a:gridCol w="246888">
                  <a:extLst>
                    <a:ext uri="{9D8B030D-6E8A-4147-A177-3AD203B41FA5}">
                      <a16:colId xmlns:a16="http://schemas.microsoft.com/office/drawing/2014/main" val="3763526593"/>
                    </a:ext>
                  </a:extLst>
                </a:gridCol>
                <a:gridCol w="246888">
                  <a:extLst>
                    <a:ext uri="{9D8B030D-6E8A-4147-A177-3AD203B41FA5}">
                      <a16:colId xmlns:a16="http://schemas.microsoft.com/office/drawing/2014/main" val="4093304784"/>
                    </a:ext>
                  </a:extLst>
                </a:gridCol>
                <a:gridCol w="246888">
                  <a:extLst>
                    <a:ext uri="{9D8B030D-6E8A-4147-A177-3AD203B41FA5}">
                      <a16:colId xmlns:a16="http://schemas.microsoft.com/office/drawing/2014/main" val="612017327"/>
                    </a:ext>
                  </a:extLst>
                </a:gridCol>
                <a:gridCol w="246888">
                  <a:extLst>
                    <a:ext uri="{9D8B030D-6E8A-4147-A177-3AD203B41FA5}">
                      <a16:colId xmlns:a16="http://schemas.microsoft.com/office/drawing/2014/main" val="3752219969"/>
                    </a:ext>
                  </a:extLst>
                </a:gridCol>
                <a:gridCol w="246888">
                  <a:extLst>
                    <a:ext uri="{9D8B030D-6E8A-4147-A177-3AD203B41FA5}">
                      <a16:colId xmlns:a16="http://schemas.microsoft.com/office/drawing/2014/main" val="4281056918"/>
                    </a:ext>
                  </a:extLst>
                </a:gridCol>
                <a:gridCol w="246888">
                  <a:extLst>
                    <a:ext uri="{9D8B030D-6E8A-4147-A177-3AD203B41FA5}">
                      <a16:colId xmlns:a16="http://schemas.microsoft.com/office/drawing/2014/main" val="470220028"/>
                    </a:ext>
                  </a:extLst>
                </a:gridCol>
                <a:gridCol w="246888">
                  <a:extLst>
                    <a:ext uri="{9D8B030D-6E8A-4147-A177-3AD203B41FA5}">
                      <a16:colId xmlns:a16="http://schemas.microsoft.com/office/drawing/2014/main" val="634264218"/>
                    </a:ext>
                  </a:extLst>
                </a:gridCol>
                <a:gridCol w="246888">
                  <a:extLst>
                    <a:ext uri="{9D8B030D-6E8A-4147-A177-3AD203B41FA5}">
                      <a16:colId xmlns:a16="http://schemas.microsoft.com/office/drawing/2014/main" val="1346563438"/>
                    </a:ext>
                  </a:extLst>
                </a:gridCol>
                <a:gridCol w="246888">
                  <a:extLst>
                    <a:ext uri="{9D8B030D-6E8A-4147-A177-3AD203B41FA5}">
                      <a16:colId xmlns:a16="http://schemas.microsoft.com/office/drawing/2014/main" val="2478981046"/>
                    </a:ext>
                  </a:extLst>
                </a:gridCol>
                <a:gridCol w="246888">
                  <a:extLst>
                    <a:ext uri="{9D8B030D-6E8A-4147-A177-3AD203B41FA5}">
                      <a16:colId xmlns:a16="http://schemas.microsoft.com/office/drawing/2014/main" val="204944019"/>
                    </a:ext>
                  </a:extLst>
                </a:gridCol>
                <a:gridCol w="246888">
                  <a:extLst>
                    <a:ext uri="{9D8B030D-6E8A-4147-A177-3AD203B41FA5}">
                      <a16:colId xmlns:a16="http://schemas.microsoft.com/office/drawing/2014/main" val="2614375060"/>
                    </a:ext>
                  </a:extLst>
                </a:gridCol>
                <a:gridCol w="246888">
                  <a:extLst>
                    <a:ext uri="{9D8B030D-6E8A-4147-A177-3AD203B41FA5}">
                      <a16:colId xmlns:a16="http://schemas.microsoft.com/office/drawing/2014/main" val="1173559696"/>
                    </a:ext>
                  </a:extLst>
                </a:gridCol>
                <a:gridCol w="246888">
                  <a:extLst>
                    <a:ext uri="{9D8B030D-6E8A-4147-A177-3AD203B41FA5}">
                      <a16:colId xmlns:a16="http://schemas.microsoft.com/office/drawing/2014/main" val="1408187876"/>
                    </a:ext>
                  </a:extLst>
                </a:gridCol>
                <a:gridCol w="246888">
                  <a:extLst>
                    <a:ext uri="{9D8B030D-6E8A-4147-A177-3AD203B41FA5}">
                      <a16:colId xmlns:a16="http://schemas.microsoft.com/office/drawing/2014/main" val="872806542"/>
                    </a:ext>
                  </a:extLst>
                </a:gridCol>
                <a:gridCol w="246888">
                  <a:extLst>
                    <a:ext uri="{9D8B030D-6E8A-4147-A177-3AD203B41FA5}">
                      <a16:colId xmlns:a16="http://schemas.microsoft.com/office/drawing/2014/main" val="185098144"/>
                    </a:ext>
                  </a:extLst>
                </a:gridCol>
                <a:gridCol w="246888">
                  <a:extLst>
                    <a:ext uri="{9D8B030D-6E8A-4147-A177-3AD203B41FA5}">
                      <a16:colId xmlns:a16="http://schemas.microsoft.com/office/drawing/2014/main" val="2343409141"/>
                    </a:ext>
                  </a:extLst>
                </a:gridCol>
                <a:gridCol w="246888">
                  <a:extLst>
                    <a:ext uri="{9D8B030D-6E8A-4147-A177-3AD203B41FA5}">
                      <a16:colId xmlns:a16="http://schemas.microsoft.com/office/drawing/2014/main" val="460315263"/>
                    </a:ext>
                  </a:extLst>
                </a:gridCol>
                <a:gridCol w="246888">
                  <a:extLst>
                    <a:ext uri="{9D8B030D-6E8A-4147-A177-3AD203B41FA5}">
                      <a16:colId xmlns:a16="http://schemas.microsoft.com/office/drawing/2014/main" val="915835158"/>
                    </a:ext>
                  </a:extLst>
                </a:gridCol>
                <a:gridCol w="246888">
                  <a:extLst>
                    <a:ext uri="{9D8B030D-6E8A-4147-A177-3AD203B41FA5}">
                      <a16:colId xmlns:a16="http://schemas.microsoft.com/office/drawing/2014/main" val="3134358578"/>
                    </a:ext>
                  </a:extLst>
                </a:gridCol>
                <a:gridCol w="246888">
                  <a:extLst>
                    <a:ext uri="{9D8B030D-6E8A-4147-A177-3AD203B41FA5}">
                      <a16:colId xmlns:a16="http://schemas.microsoft.com/office/drawing/2014/main" val="1239992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59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- 2018-03-14 17:49:02 </a:t>
                      </a:r>
                      <a:r>
                        <a:rPr kumimoji="0" lang="fr-FR" sz="1000" b="0" i="0" u="none" strike="noStrike" kern="1200" cap="none" spc="0" normalizeH="0" baseline="0" noProof="0">
                          <a:ln>
                            <a:noFill/>
                          </a:ln>
                          <a:solidFill>
                            <a:prstClr val="black"/>
                          </a:solidFill>
                          <a:effectLst/>
                          <a:uLnTx/>
                          <a:uFillTx/>
                          <a:latin typeface="+mn-lt"/>
                          <a:ea typeface="+mn-ea"/>
                          <a:cs typeface="+mn-cs"/>
                        </a:rPr>
                        <a:t> 
 Il recommence à faire beau ! Pour ne pas en profiter pour nettoyer un peu son jardin ?
Avec notre broyeur AXT, aux Jardins Suspendus de Vincennes.
#jardin #avantaprès Les Jardins Suspendus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1966651"/>
                  </a:ext>
                </a:extLst>
              </a:tr>
            </a:tbl>
          </a:graphicData>
        </a:graphic>
      </p:graphicFrame>
      <p:sp>
        <p:nvSpPr>
          <p:cNvPr id="4" name="Text Placeholder 3">
            <a:extLst>
              <a:ext uri="{FF2B5EF4-FFF2-40B4-BE49-F238E27FC236}">
                <a16:creationId xmlns:a16="http://schemas.microsoft.com/office/drawing/2014/main" id="{DF3C0FC5-11CB-4198-87FE-9E924EB8C91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04500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7C919-E2AB-4E08-9FAA-1178AD78E94A}"/>
              </a:ext>
            </a:extLst>
          </p:cNvPr>
          <p:cNvSpPr>
            <a:spLocks noGrp="1"/>
          </p:cNvSpPr>
          <p:nvPr>
            <p:ph type="title"/>
          </p:nvPr>
        </p:nvSpPr>
        <p:spPr/>
        <p:txBody>
          <a:bodyPr/>
          <a:lstStyle/>
          <a:p>
            <a:r>
              <a:rPr lang="en-US"/>
              <a:t>Facebook Own Posts Table | HG-France - 12 of 17</a:t>
            </a:r>
          </a:p>
        </p:txBody>
      </p:sp>
      <p:graphicFrame>
        <p:nvGraphicFramePr>
          <p:cNvPr id="5" name="Table Placeholder 4">
            <a:extLst>
              <a:ext uri="{FF2B5EF4-FFF2-40B4-BE49-F238E27FC236}">
                <a16:creationId xmlns:a16="http://schemas.microsoft.com/office/drawing/2014/main" id="{C9024E0D-19CF-4747-81C9-CFA94EFE6929}"/>
              </a:ext>
            </a:extLst>
          </p:cNvPr>
          <p:cNvGraphicFramePr>
            <a:graphicFrameLocks noGrp="1"/>
          </p:cNvGraphicFramePr>
          <p:nvPr>
            <p:ph type="tbl" sz="quarter" idx="13"/>
            <p:extLst>
              <p:ext uri="{D42A27DB-BD31-4B8C-83A1-F6EECF244321}">
                <p14:modId xmlns:p14="http://schemas.microsoft.com/office/powerpoint/2010/main" val="162053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1575403"/>
                    </a:ext>
                  </a:extLst>
                </a:gridCol>
                <a:gridCol w="246888">
                  <a:extLst>
                    <a:ext uri="{9D8B030D-6E8A-4147-A177-3AD203B41FA5}">
                      <a16:colId xmlns:a16="http://schemas.microsoft.com/office/drawing/2014/main" val="2866667552"/>
                    </a:ext>
                  </a:extLst>
                </a:gridCol>
                <a:gridCol w="246888">
                  <a:extLst>
                    <a:ext uri="{9D8B030D-6E8A-4147-A177-3AD203B41FA5}">
                      <a16:colId xmlns:a16="http://schemas.microsoft.com/office/drawing/2014/main" val="3924578667"/>
                    </a:ext>
                  </a:extLst>
                </a:gridCol>
                <a:gridCol w="246888">
                  <a:extLst>
                    <a:ext uri="{9D8B030D-6E8A-4147-A177-3AD203B41FA5}">
                      <a16:colId xmlns:a16="http://schemas.microsoft.com/office/drawing/2014/main" val="3759224560"/>
                    </a:ext>
                  </a:extLst>
                </a:gridCol>
                <a:gridCol w="246888">
                  <a:extLst>
                    <a:ext uri="{9D8B030D-6E8A-4147-A177-3AD203B41FA5}">
                      <a16:colId xmlns:a16="http://schemas.microsoft.com/office/drawing/2014/main" val="22216664"/>
                    </a:ext>
                  </a:extLst>
                </a:gridCol>
                <a:gridCol w="246888">
                  <a:extLst>
                    <a:ext uri="{9D8B030D-6E8A-4147-A177-3AD203B41FA5}">
                      <a16:colId xmlns:a16="http://schemas.microsoft.com/office/drawing/2014/main" val="4201445962"/>
                    </a:ext>
                  </a:extLst>
                </a:gridCol>
                <a:gridCol w="246888">
                  <a:extLst>
                    <a:ext uri="{9D8B030D-6E8A-4147-A177-3AD203B41FA5}">
                      <a16:colId xmlns:a16="http://schemas.microsoft.com/office/drawing/2014/main" val="4022062819"/>
                    </a:ext>
                  </a:extLst>
                </a:gridCol>
                <a:gridCol w="246888">
                  <a:extLst>
                    <a:ext uri="{9D8B030D-6E8A-4147-A177-3AD203B41FA5}">
                      <a16:colId xmlns:a16="http://schemas.microsoft.com/office/drawing/2014/main" val="400078555"/>
                    </a:ext>
                  </a:extLst>
                </a:gridCol>
                <a:gridCol w="246888">
                  <a:extLst>
                    <a:ext uri="{9D8B030D-6E8A-4147-A177-3AD203B41FA5}">
                      <a16:colId xmlns:a16="http://schemas.microsoft.com/office/drawing/2014/main" val="2111932366"/>
                    </a:ext>
                  </a:extLst>
                </a:gridCol>
                <a:gridCol w="246888">
                  <a:extLst>
                    <a:ext uri="{9D8B030D-6E8A-4147-A177-3AD203B41FA5}">
                      <a16:colId xmlns:a16="http://schemas.microsoft.com/office/drawing/2014/main" val="4246150260"/>
                    </a:ext>
                  </a:extLst>
                </a:gridCol>
                <a:gridCol w="246888">
                  <a:extLst>
                    <a:ext uri="{9D8B030D-6E8A-4147-A177-3AD203B41FA5}">
                      <a16:colId xmlns:a16="http://schemas.microsoft.com/office/drawing/2014/main" val="4255291499"/>
                    </a:ext>
                  </a:extLst>
                </a:gridCol>
                <a:gridCol w="246888">
                  <a:extLst>
                    <a:ext uri="{9D8B030D-6E8A-4147-A177-3AD203B41FA5}">
                      <a16:colId xmlns:a16="http://schemas.microsoft.com/office/drawing/2014/main" val="395258215"/>
                    </a:ext>
                  </a:extLst>
                </a:gridCol>
                <a:gridCol w="246888">
                  <a:extLst>
                    <a:ext uri="{9D8B030D-6E8A-4147-A177-3AD203B41FA5}">
                      <a16:colId xmlns:a16="http://schemas.microsoft.com/office/drawing/2014/main" val="903860905"/>
                    </a:ext>
                  </a:extLst>
                </a:gridCol>
                <a:gridCol w="246888">
                  <a:extLst>
                    <a:ext uri="{9D8B030D-6E8A-4147-A177-3AD203B41FA5}">
                      <a16:colId xmlns:a16="http://schemas.microsoft.com/office/drawing/2014/main" val="968290584"/>
                    </a:ext>
                  </a:extLst>
                </a:gridCol>
                <a:gridCol w="246888">
                  <a:extLst>
                    <a:ext uri="{9D8B030D-6E8A-4147-A177-3AD203B41FA5}">
                      <a16:colId xmlns:a16="http://schemas.microsoft.com/office/drawing/2014/main" val="936337809"/>
                    </a:ext>
                  </a:extLst>
                </a:gridCol>
                <a:gridCol w="246888">
                  <a:extLst>
                    <a:ext uri="{9D8B030D-6E8A-4147-A177-3AD203B41FA5}">
                      <a16:colId xmlns:a16="http://schemas.microsoft.com/office/drawing/2014/main" val="4003289945"/>
                    </a:ext>
                  </a:extLst>
                </a:gridCol>
                <a:gridCol w="246888">
                  <a:extLst>
                    <a:ext uri="{9D8B030D-6E8A-4147-A177-3AD203B41FA5}">
                      <a16:colId xmlns:a16="http://schemas.microsoft.com/office/drawing/2014/main" val="901261873"/>
                    </a:ext>
                  </a:extLst>
                </a:gridCol>
                <a:gridCol w="246888">
                  <a:extLst>
                    <a:ext uri="{9D8B030D-6E8A-4147-A177-3AD203B41FA5}">
                      <a16:colId xmlns:a16="http://schemas.microsoft.com/office/drawing/2014/main" val="3324320076"/>
                    </a:ext>
                  </a:extLst>
                </a:gridCol>
                <a:gridCol w="246888">
                  <a:extLst>
                    <a:ext uri="{9D8B030D-6E8A-4147-A177-3AD203B41FA5}">
                      <a16:colId xmlns:a16="http://schemas.microsoft.com/office/drawing/2014/main" val="2922479296"/>
                    </a:ext>
                  </a:extLst>
                </a:gridCol>
                <a:gridCol w="246888">
                  <a:extLst>
                    <a:ext uri="{9D8B030D-6E8A-4147-A177-3AD203B41FA5}">
                      <a16:colId xmlns:a16="http://schemas.microsoft.com/office/drawing/2014/main" val="964996508"/>
                    </a:ext>
                  </a:extLst>
                </a:gridCol>
                <a:gridCol w="246888">
                  <a:extLst>
                    <a:ext uri="{9D8B030D-6E8A-4147-A177-3AD203B41FA5}">
                      <a16:colId xmlns:a16="http://schemas.microsoft.com/office/drawing/2014/main" val="2834483027"/>
                    </a:ext>
                  </a:extLst>
                </a:gridCol>
                <a:gridCol w="246888">
                  <a:extLst>
                    <a:ext uri="{9D8B030D-6E8A-4147-A177-3AD203B41FA5}">
                      <a16:colId xmlns:a16="http://schemas.microsoft.com/office/drawing/2014/main" val="2193225453"/>
                    </a:ext>
                  </a:extLst>
                </a:gridCol>
                <a:gridCol w="246888">
                  <a:extLst>
                    <a:ext uri="{9D8B030D-6E8A-4147-A177-3AD203B41FA5}">
                      <a16:colId xmlns:a16="http://schemas.microsoft.com/office/drawing/2014/main" val="1917173748"/>
                    </a:ext>
                  </a:extLst>
                </a:gridCol>
                <a:gridCol w="246888">
                  <a:extLst>
                    <a:ext uri="{9D8B030D-6E8A-4147-A177-3AD203B41FA5}">
                      <a16:colId xmlns:a16="http://schemas.microsoft.com/office/drawing/2014/main" val="3014437777"/>
                    </a:ext>
                  </a:extLst>
                </a:gridCol>
                <a:gridCol w="246888">
                  <a:extLst>
                    <a:ext uri="{9D8B030D-6E8A-4147-A177-3AD203B41FA5}">
                      <a16:colId xmlns:a16="http://schemas.microsoft.com/office/drawing/2014/main" val="2824289713"/>
                    </a:ext>
                  </a:extLst>
                </a:gridCol>
                <a:gridCol w="246888">
                  <a:extLst>
                    <a:ext uri="{9D8B030D-6E8A-4147-A177-3AD203B41FA5}">
                      <a16:colId xmlns:a16="http://schemas.microsoft.com/office/drawing/2014/main" val="956458896"/>
                    </a:ext>
                  </a:extLst>
                </a:gridCol>
                <a:gridCol w="246888">
                  <a:extLst>
                    <a:ext uri="{9D8B030D-6E8A-4147-A177-3AD203B41FA5}">
                      <a16:colId xmlns:a16="http://schemas.microsoft.com/office/drawing/2014/main" val="138220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2000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comment réaliser un dessous de plat minimaliste et simple à fabriquer.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3524478"/>
                  </a:ext>
                </a:extLst>
              </a:tr>
            </a:tbl>
          </a:graphicData>
        </a:graphic>
      </p:graphicFrame>
      <p:sp>
        <p:nvSpPr>
          <p:cNvPr id="4" name="Text Placeholder 3">
            <a:extLst>
              <a:ext uri="{FF2B5EF4-FFF2-40B4-BE49-F238E27FC236}">
                <a16:creationId xmlns:a16="http://schemas.microsoft.com/office/drawing/2014/main" id="{67441316-401E-45E9-86A5-1157FF76C3F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45173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70AB6-D5ED-406A-A40C-6A498790A223}"/>
              </a:ext>
            </a:extLst>
          </p:cNvPr>
          <p:cNvSpPr>
            <a:spLocks noGrp="1"/>
          </p:cNvSpPr>
          <p:nvPr>
            <p:ph type="title"/>
          </p:nvPr>
        </p:nvSpPr>
        <p:spPr/>
        <p:txBody>
          <a:bodyPr/>
          <a:lstStyle/>
          <a:p>
            <a:r>
              <a:rPr lang="en-US"/>
              <a:t>Facebook Own Posts Table | HG-France - 13 of 17</a:t>
            </a:r>
          </a:p>
        </p:txBody>
      </p:sp>
      <p:graphicFrame>
        <p:nvGraphicFramePr>
          <p:cNvPr id="5" name="Table Placeholder 4">
            <a:extLst>
              <a:ext uri="{FF2B5EF4-FFF2-40B4-BE49-F238E27FC236}">
                <a16:creationId xmlns:a16="http://schemas.microsoft.com/office/drawing/2014/main" id="{77963EBA-17B3-4B33-B38D-E2ADC4C049B1}"/>
              </a:ext>
            </a:extLst>
          </p:cNvPr>
          <p:cNvGraphicFramePr>
            <a:graphicFrameLocks noGrp="1"/>
          </p:cNvGraphicFramePr>
          <p:nvPr>
            <p:ph type="tbl" sz="quarter" idx="13"/>
            <p:extLst>
              <p:ext uri="{D42A27DB-BD31-4B8C-83A1-F6EECF244321}">
                <p14:modId xmlns:p14="http://schemas.microsoft.com/office/powerpoint/2010/main" val="522043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8095647"/>
                    </a:ext>
                  </a:extLst>
                </a:gridCol>
                <a:gridCol w="246888">
                  <a:extLst>
                    <a:ext uri="{9D8B030D-6E8A-4147-A177-3AD203B41FA5}">
                      <a16:colId xmlns:a16="http://schemas.microsoft.com/office/drawing/2014/main" val="2087548837"/>
                    </a:ext>
                  </a:extLst>
                </a:gridCol>
                <a:gridCol w="246888">
                  <a:extLst>
                    <a:ext uri="{9D8B030D-6E8A-4147-A177-3AD203B41FA5}">
                      <a16:colId xmlns:a16="http://schemas.microsoft.com/office/drawing/2014/main" val="3990512504"/>
                    </a:ext>
                  </a:extLst>
                </a:gridCol>
                <a:gridCol w="246888">
                  <a:extLst>
                    <a:ext uri="{9D8B030D-6E8A-4147-A177-3AD203B41FA5}">
                      <a16:colId xmlns:a16="http://schemas.microsoft.com/office/drawing/2014/main" val="3576216678"/>
                    </a:ext>
                  </a:extLst>
                </a:gridCol>
                <a:gridCol w="246888">
                  <a:extLst>
                    <a:ext uri="{9D8B030D-6E8A-4147-A177-3AD203B41FA5}">
                      <a16:colId xmlns:a16="http://schemas.microsoft.com/office/drawing/2014/main" val="506828882"/>
                    </a:ext>
                  </a:extLst>
                </a:gridCol>
                <a:gridCol w="246888">
                  <a:extLst>
                    <a:ext uri="{9D8B030D-6E8A-4147-A177-3AD203B41FA5}">
                      <a16:colId xmlns:a16="http://schemas.microsoft.com/office/drawing/2014/main" val="3154832921"/>
                    </a:ext>
                  </a:extLst>
                </a:gridCol>
                <a:gridCol w="246888">
                  <a:extLst>
                    <a:ext uri="{9D8B030D-6E8A-4147-A177-3AD203B41FA5}">
                      <a16:colId xmlns:a16="http://schemas.microsoft.com/office/drawing/2014/main" val="486511675"/>
                    </a:ext>
                  </a:extLst>
                </a:gridCol>
                <a:gridCol w="246888">
                  <a:extLst>
                    <a:ext uri="{9D8B030D-6E8A-4147-A177-3AD203B41FA5}">
                      <a16:colId xmlns:a16="http://schemas.microsoft.com/office/drawing/2014/main" val="2095608352"/>
                    </a:ext>
                  </a:extLst>
                </a:gridCol>
                <a:gridCol w="246888">
                  <a:extLst>
                    <a:ext uri="{9D8B030D-6E8A-4147-A177-3AD203B41FA5}">
                      <a16:colId xmlns:a16="http://schemas.microsoft.com/office/drawing/2014/main" val="1987376069"/>
                    </a:ext>
                  </a:extLst>
                </a:gridCol>
                <a:gridCol w="246888">
                  <a:extLst>
                    <a:ext uri="{9D8B030D-6E8A-4147-A177-3AD203B41FA5}">
                      <a16:colId xmlns:a16="http://schemas.microsoft.com/office/drawing/2014/main" val="2072450542"/>
                    </a:ext>
                  </a:extLst>
                </a:gridCol>
                <a:gridCol w="246888">
                  <a:extLst>
                    <a:ext uri="{9D8B030D-6E8A-4147-A177-3AD203B41FA5}">
                      <a16:colId xmlns:a16="http://schemas.microsoft.com/office/drawing/2014/main" val="3873632176"/>
                    </a:ext>
                  </a:extLst>
                </a:gridCol>
                <a:gridCol w="246888">
                  <a:extLst>
                    <a:ext uri="{9D8B030D-6E8A-4147-A177-3AD203B41FA5}">
                      <a16:colId xmlns:a16="http://schemas.microsoft.com/office/drawing/2014/main" val="367752317"/>
                    </a:ext>
                  </a:extLst>
                </a:gridCol>
                <a:gridCol w="246888">
                  <a:extLst>
                    <a:ext uri="{9D8B030D-6E8A-4147-A177-3AD203B41FA5}">
                      <a16:colId xmlns:a16="http://schemas.microsoft.com/office/drawing/2014/main" val="132109060"/>
                    </a:ext>
                  </a:extLst>
                </a:gridCol>
                <a:gridCol w="246888">
                  <a:extLst>
                    <a:ext uri="{9D8B030D-6E8A-4147-A177-3AD203B41FA5}">
                      <a16:colId xmlns:a16="http://schemas.microsoft.com/office/drawing/2014/main" val="3051389266"/>
                    </a:ext>
                  </a:extLst>
                </a:gridCol>
                <a:gridCol w="246888">
                  <a:extLst>
                    <a:ext uri="{9D8B030D-6E8A-4147-A177-3AD203B41FA5}">
                      <a16:colId xmlns:a16="http://schemas.microsoft.com/office/drawing/2014/main" val="1856217515"/>
                    </a:ext>
                  </a:extLst>
                </a:gridCol>
                <a:gridCol w="246888">
                  <a:extLst>
                    <a:ext uri="{9D8B030D-6E8A-4147-A177-3AD203B41FA5}">
                      <a16:colId xmlns:a16="http://schemas.microsoft.com/office/drawing/2014/main" val="3630811555"/>
                    </a:ext>
                  </a:extLst>
                </a:gridCol>
                <a:gridCol w="246888">
                  <a:extLst>
                    <a:ext uri="{9D8B030D-6E8A-4147-A177-3AD203B41FA5}">
                      <a16:colId xmlns:a16="http://schemas.microsoft.com/office/drawing/2014/main" val="3845308237"/>
                    </a:ext>
                  </a:extLst>
                </a:gridCol>
                <a:gridCol w="246888">
                  <a:extLst>
                    <a:ext uri="{9D8B030D-6E8A-4147-A177-3AD203B41FA5}">
                      <a16:colId xmlns:a16="http://schemas.microsoft.com/office/drawing/2014/main" val="870488482"/>
                    </a:ext>
                  </a:extLst>
                </a:gridCol>
                <a:gridCol w="246888">
                  <a:extLst>
                    <a:ext uri="{9D8B030D-6E8A-4147-A177-3AD203B41FA5}">
                      <a16:colId xmlns:a16="http://schemas.microsoft.com/office/drawing/2014/main" val="722685556"/>
                    </a:ext>
                  </a:extLst>
                </a:gridCol>
                <a:gridCol w="246888">
                  <a:extLst>
                    <a:ext uri="{9D8B030D-6E8A-4147-A177-3AD203B41FA5}">
                      <a16:colId xmlns:a16="http://schemas.microsoft.com/office/drawing/2014/main" val="2937709492"/>
                    </a:ext>
                  </a:extLst>
                </a:gridCol>
                <a:gridCol w="246888">
                  <a:extLst>
                    <a:ext uri="{9D8B030D-6E8A-4147-A177-3AD203B41FA5}">
                      <a16:colId xmlns:a16="http://schemas.microsoft.com/office/drawing/2014/main" val="2819130827"/>
                    </a:ext>
                  </a:extLst>
                </a:gridCol>
                <a:gridCol w="246888">
                  <a:extLst>
                    <a:ext uri="{9D8B030D-6E8A-4147-A177-3AD203B41FA5}">
                      <a16:colId xmlns:a16="http://schemas.microsoft.com/office/drawing/2014/main" val="2955592924"/>
                    </a:ext>
                  </a:extLst>
                </a:gridCol>
                <a:gridCol w="246888">
                  <a:extLst>
                    <a:ext uri="{9D8B030D-6E8A-4147-A177-3AD203B41FA5}">
                      <a16:colId xmlns:a16="http://schemas.microsoft.com/office/drawing/2014/main" val="2232890509"/>
                    </a:ext>
                  </a:extLst>
                </a:gridCol>
                <a:gridCol w="246888">
                  <a:extLst>
                    <a:ext uri="{9D8B030D-6E8A-4147-A177-3AD203B41FA5}">
                      <a16:colId xmlns:a16="http://schemas.microsoft.com/office/drawing/2014/main" val="2598006027"/>
                    </a:ext>
                  </a:extLst>
                </a:gridCol>
                <a:gridCol w="246888">
                  <a:extLst>
                    <a:ext uri="{9D8B030D-6E8A-4147-A177-3AD203B41FA5}">
                      <a16:colId xmlns:a16="http://schemas.microsoft.com/office/drawing/2014/main" val="3935492892"/>
                    </a:ext>
                  </a:extLst>
                </a:gridCol>
                <a:gridCol w="246888">
                  <a:extLst>
                    <a:ext uri="{9D8B030D-6E8A-4147-A177-3AD203B41FA5}">
                      <a16:colId xmlns:a16="http://schemas.microsoft.com/office/drawing/2014/main" val="3680017293"/>
                    </a:ext>
                  </a:extLst>
                </a:gridCol>
                <a:gridCol w="246888">
                  <a:extLst>
                    <a:ext uri="{9D8B030D-6E8A-4147-A177-3AD203B41FA5}">
                      <a16:colId xmlns:a16="http://schemas.microsoft.com/office/drawing/2014/main" val="134188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491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- 2018-03-12 11:00:00 </a:t>
                      </a:r>
                      <a:r>
                        <a:rPr kumimoji="0" lang="fr-FR" sz="1000" b="0" i="0" u="none" strike="noStrike" kern="1200" cap="none" spc="0" normalizeH="0" baseline="0" noProof="0">
                          <a:ln>
                            <a:noFill/>
                          </a:ln>
                          <a:solidFill>
                            <a:prstClr val="black"/>
                          </a:solidFill>
                          <a:effectLst/>
                          <a:uLnTx/>
                          <a:uFillTx/>
                          <a:latin typeface="+mn-lt"/>
                          <a:ea typeface="+mn-ea"/>
                          <a:cs typeface="+mn-cs"/>
                        </a:rPr>
                        <a:t> 
 Détendez-vous, Bosch s’occupe de tout ! Du 1er mars au 30 juin 2018, profitez de l'installation à domicile de votre tondeuse-robot Indego pour 99€ seulement. 
Conditions et infos sur : http://bit.ly/Indego_ODR 
#offre #jardinage #Indego #ODR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6354465"/>
                  </a:ext>
                </a:extLst>
              </a:tr>
            </a:tbl>
          </a:graphicData>
        </a:graphic>
      </p:graphicFrame>
      <p:sp>
        <p:nvSpPr>
          <p:cNvPr id="4" name="Text Placeholder 3">
            <a:extLst>
              <a:ext uri="{FF2B5EF4-FFF2-40B4-BE49-F238E27FC236}">
                <a16:creationId xmlns:a16="http://schemas.microsoft.com/office/drawing/2014/main" id="{552AD226-E118-43F1-A1C3-F027D5775F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41024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49E4-F858-4D58-8195-C88EE56BB5D7}"/>
              </a:ext>
            </a:extLst>
          </p:cNvPr>
          <p:cNvSpPr>
            <a:spLocks noGrp="1"/>
          </p:cNvSpPr>
          <p:nvPr>
            <p:ph type="title"/>
          </p:nvPr>
        </p:nvSpPr>
        <p:spPr/>
        <p:txBody>
          <a:bodyPr/>
          <a:lstStyle/>
          <a:p>
            <a:r>
              <a:rPr lang="en-US"/>
              <a:t>Facebook Own Posts Table | HG-France - 14 of 17</a:t>
            </a:r>
          </a:p>
        </p:txBody>
      </p:sp>
      <p:graphicFrame>
        <p:nvGraphicFramePr>
          <p:cNvPr id="5" name="Table Placeholder 4">
            <a:extLst>
              <a:ext uri="{FF2B5EF4-FFF2-40B4-BE49-F238E27FC236}">
                <a16:creationId xmlns:a16="http://schemas.microsoft.com/office/drawing/2014/main" id="{81BE10F5-4A25-42F0-9ECB-8E5A7B36D2A2}"/>
              </a:ext>
            </a:extLst>
          </p:cNvPr>
          <p:cNvGraphicFramePr>
            <a:graphicFrameLocks noGrp="1"/>
          </p:cNvGraphicFramePr>
          <p:nvPr>
            <p:ph type="tbl" sz="quarter" idx="13"/>
            <p:extLst>
              <p:ext uri="{D42A27DB-BD31-4B8C-83A1-F6EECF244321}">
                <p14:modId xmlns:p14="http://schemas.microsoft.com/office/powerpoint/2010/main" val="147065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5927317"/>
                    </a:ext>
                  </a:extLst>
                </a:gridCol>
                <a:gridCol w="246888">
                  <a:extLst>
                    <a:ext uri="{9D8B030D-6E8A-4147-A177-3AD203B41FA5}">
                      <a16:colId xmlns:a16="http://schemas.microsoft.com/office/drawing/2014/main" val="3484937059"/>
                    </a:ext>
                  </a:extLst>
                </a:gridCol>
                <a:gridCol w="246888">
                  <a:extLst>
                    <a:ext uri="{9D8B030D-6E8A-4147-A177-3AD203B41FA5}">
                      <a16:colId xmlns:a16="http://schemas.microsoft.com/office/drawing/2014/main" val="1801954554"/>
                    </a:ext>
                  </a:extLst>
                </a:gridCol>
                <a:gridCol w="246888">
                  <a:extLst>
                    <a:ext uri="{9D8B030D-6E8A-4147-A177-3AD203B41FA5}">
                      <a16:colId xmlns:a16="http://schemas.microsoft.com/office/drawing/2014/main" val="3266844612"/>
                    </a:ext>
                  </a:extLst>
                </a:gridCol>
                <a:gridCol w="246888">
                  <a:extLst>
                    <a:ext uri="{9D8B030D-6E8A-4147-A177-3AD203B41FA5}">
                      <a16:colId xmlns:a16="http://schemas.microsoft.com/office/drawing/2014/main" val="1515975545"/>
                    </a:ext>
                  </a:extLst>
                </a:gridCol>
                <a:gridCol w="246888">
                  <a:extLst>
                    <a:ext uri="{9D8B030D-6E8A-4147-A177-3AD203B41FA5}">
                      <a16:colId xmlns:a16="http://schemas.microsoft.com/office/drawing/2014/main" val="539063085"/>
                    </a:ext>
                  </a:extLst>
                </a:gridCol>
                <a:gridCol w="246888">
                  <a:extLst>
                    <a:ext uri="{9D8B030D-6E8A-4147-A177-3AD203B41FA5}">
                      <a16:colId xmlns:a16="http://schemas.microsoft.com/office/drawing/2014/main" val="335225028"/>
                    </a:ext>
                  </a:extLst>
                </a:gridCol>
                <a:gridCol w="246888">
                  <a:extLst>
                    <a:ext uri="{9D8B030D-6E8A-4147-A177-3AD203B41FA5}">
                      <a16:colId xmlns:a16="http://schemas.microsoft.com/office/drawing/2014/main" val="2084071366"/>
                    </a:ext>
                  </a:extLst>
                </a:gridCol>
                <a:gridCol w="246888">
                  <a:extLst>
                    <a:ext uri="{9D8B030D-6E8A-4147-A177-3AD203B41FA5}">
                      <a16:colId xmlns:a16="http://schemas.microsoft.com/office/drawing/2014/main" val="1079431281"/>
                    </a:ext>
                  </a:extLst>
                </a:gridCol>
                <a:gridCol w="246888">
                  <a:extLst>
                    <a:ext uri="{9D8B030D-6E8A-4147-A177-3AD203B41FA5}">
                      <a16:colId xmlns:a16="http://schemas.microsoft.com/office/drawing/2014/main" val="1043788683"/>
                    </a:ext>
                  </a:extLst>
                </a:gridCol>
                <a:gridCol w="246888">
                  <a:extLst>
                    <a:ext uri="{9D8B030D-6E8A-4147-A177-3AD203B41FA5}">
                      <a16:colId xmlns:a16="http://schemas.microsoft.com/office/drawing/2014/main" val="2108327270"/>
                    </a:ext>
                  </a:extLst>
                </a:gridCol>
                <a:gridCol w="246888">
                  <a:extLst>
                    <a:ext uri="{9D8B030D-6E8A-4147-A177-3AD203B41FA5}">
                      <a16:colId xmlns:a16="http://schemas.microsoft.com/office/drawing/2014/main" val="3216573906"/>
                    </a:ext>
                  </a:extLst>
                </a:gridCol>
                <a:gridCol w="246888">
                  <a:extLst>
                    <a:ext uri="{9D8B030D-6E8A-4147-A177-3AD203B41FA5}">
                      <a16:colId xmlns:a16="http://schemas.microsoft.com/office/drawing/2014/main" val="4039898621"/>
                    </a:ext>
                  </a:extLst>
                </a:gridCol>
                <a:gridCol w="246888">
                  <a:extLst>
                    <a:ext uri="{9D8B030D-6E8A-4147-A177-3AD203B41FA5}">
                      <a16:colId xmlns:a16="http://schemas.microsoft.com/office/drawing/2014/main" val="3414135000"/>
                    </a:ext>
                  </a:extLst>
                </a:gridCol>
                <a:gridCol w="246888">
                  <a:extLst>
                    <a:ext uri="{9D8B030D-6E8A-4147-A177-3AD203B41FA5}">
                      <a16:colId xmlns:a16="http://schemas.microsoft.com/office/drawing/2014/main" val="1272456862"/>
                    </a:ext>
                  </a:extLst>
                </a:gridCol>
                <a:gridCol w="246888">
                  <a:extLst>
                    <a:ext uri="{9D8B030D-6E8A-4147-A177-3AD203B41FA5}">
                      <a16:colId xmlns:a16="http://schemas.microsoft.com/office/drawing/2014/main" val="1251388569"/>
                    </a:ext>
                  </a:extLst>
                </a:gridCol>
                <a:gridCol w="246888">
                  <a:extLst>
                    <a:ext uri="{9D8B030D-6E8A-4147-A177-3AD203B41FA5}">
                      <a16:colId xmlns:a16="http://schemas.microsoft.com/office/drawing/2014/main" val="1483811420"/>
                    </a:ext>
                  </a:extLst>
                </a:gridCol>
                <a:gridCol w="246888">
                  <a:extLst>
                    <a:ext uri="{9D8B030D-6E8A-4147-A177-3AD203B41FA5}">
                      <a16:colId xmlns:a16="http://schemas.microsoft.com/office/drawing/2014/main" val="1873913013"/>
                    </a:ext>
                  </a:extLst>
                </a:gridCol>
                <a:gridCol w="246888">
                  <a:extLst>
                    <a:ext uri="{9D8B030D-6E8A-4147-A177-3AD203B41FA5}">
                      <a16:colId xmlns:a16="http://schemas.microsoft.com/office/drawing/2014/main" val="3131334175"/>
                    </a:ext>
                  </a:extLst>
                </a:gridCol>
                <a:gridCol w="246888">
                  <a:extLst>
                    <a:ext uri="{9D8B030D-6E8A-4147-A177-3AD203B41FA5}">
                      <a16:colId xmlns:a16="http://schemas.microsoft.com/office/drawing/2014/main" val="2742963656"/>
                    </a:ext>
                  </a:extLst>
                </a:gridCol>
                <a:gridCol w="246888">
                  <a:extLst>
                    <a:ext uri="{9D8B030D-6E8A-4147-A177-3AD203B41FA5}">
                      <a16:colId xmlns:a16="http://schemas.microsoft.com/office/drawing/2014/main" val="629965631"/>
                    </a:ext>
                  </a:extLst>
                </a:gridCol>
                <a:gridCol w="246888">
                  <a:extLst>
                    <a:ext uri="{9D8B030D-6E8A-4147-A177-3AD203B41FA5}">
                      <a16:colId xmlns:a16="http://schemas.microsoft.com/office/drawing/2014/main" val="579944761"/>
                    </a:ext>
                  </a:extLst>
                </a:gridCol>
                <a:gridCol w="246888">
                  <a:extLst>
                    <a:ext uri="{9D8B030D-6E8A-4147-A177-3AD203B41FA5}">
                      <a16:colId xmlns:a16="http://schemas.microsoft.com/office/drawing/2014/main" val="300393459"/>
                    </a:ext>
                  </a:extLst>
                </a:gridCol>
                <a:gridCol w="246888">
                  <a:extLst>
                    <a:ext uri="{9D8B030D-6E8A-4147-A177-3AD203B41FA5}">
                      <a16:colId xmlns:a16="http://schemas.microsoft.com/office/drawing/2014/main" val="2582404763"/>
                    </a:ext>
                  </a:extLst>
                </a:gridCol>
                <a:gridCol w="246888">
                  <a:extLst>
                    <a:ext uri="{9D8B030D-6E8A-4147-A177-3AD203B41FA5}">
                      <a16:colId xmlns:a16="http://schemas.microsoft.com/office/drawing/2014/main" val="3239137429"/>
                    </a:ext>
                  </a:extLst>
                </a:gridCol>
                <a:gridCol w="246888">
                  <a:extLst>
                    <a:ext uri="{9D8B030D-6E8A-4147-A177-3AD203B41FA5}">
                      <a16:colId xmlns:a16="http://schemas.microsoft.com/office/drawing/2014/main" val="2431029535"/>
                    </a:ext>
                  </a:extLst>
                </a:gridCol>
                <a:gridCol w="246888">
                  <a:extLst>
                    <a:ext uri="{9D8B030D-6E8A-4147-A177-3AD203B41FA5}">
                      <a16:colId xmlns:a16="http://schemas.microsoft.com/office/drawing/2014/main" val="14978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177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- 2018-03-08 11:00:00 </a:t>
                      </a:r>
                      <a:r>
                        <a:rPr kumimoji="0" lang="fr-FR" sz="1000" b="0" i="0" u="none" strike="noStrike" kern="1200" cap="none" spc="0" normalizeH="0" baseline="0" noProof="0">
                          <a:ln>
                            <a:noFill/>
                          </a:ln>
                          <a:solidFill>
                            <a:prstClr val="black"/>
                          </a:solidFill>
                          <a:effectLst/>
                          <a:uLnTx/>
                          <a:uFillTx/>
                          <a:latin typeface="+mn-lt"/>
                          <a:ea typeface="+mn-ea"/>
                          <a:cs typeface="+mn-cs"/>
                        </a:rPr>
                        <a:t> 
 Chères bricoleuses, quel est le projet dont vous avez été la plus fière de réaliser ? Toute seule ou à plusieurs ?
#HomeMadeByYou #JourneedelaFemme #bricolage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2517447"/>
                  </a:ext>
                </a:extLst>
              </a:tr>
            </a:tbl>
          </a:graphicData>
        </a:graphic>
      </p:graphicFrame>
      <p:sp>
        <p:nvSpPr>
          <p:cNvPr id="4" name="Text Placeholder 3">
            <a:extLst>
              <a:ext uri="{FF2B5EF4-FFF2-40B4-BE49-F238E27FC236}">
                <a16:creationId xmlns:a16="http://schemas.microsoft.com/office/drawing/2014/main" id="{D1DD6F39-CD2D-4706-B43A-E969696E893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60698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54873-8F3C-420F-8D49-C74BBA51BC5D}"/>
              </a:ext>
            </a:extLst>
          </p:cNvPr>
          <p:cNvSpPr>
            <a:spLocks noGrp="1"/>
          </p:cNvSpPr>
          <p:nvPr>
            <p:ph type="title"/>
          </p:nvPr>
        </p:nvSpPr>
        <p:spPr/>
        <p:txBody>
          <a:bodyPr/>
          <a:lstStyle/>
          <a:p>
            <a:r>
              <a:rPr lang="en-US"/>
              <a:t>Facebook Own Posts Table | HG-France - 15 of 17</a:t>
            </a:r>
          </a:p>
        </p:txBody>
      </p:sp>
      <p:graphicFrame>
        <p:nvGraphicFramePr>
          <p:cNvPr id="5" name="Table Placeholder 4">
            <a:extLst>
              <a:ext uri="{FF2B5EF4-FFF2-40B4-BE49-F238E27FC236}">
                <a16:creationId xmlns:a16="http://schemas.microsoft.com/office/drawing/2014/main" id="{55A56A60-B30A-414C-AE89-B2D11B971ADD}"/>
              </a:ext>
            </a:extLst>
          </p:cNvPr>
          <p:cNvGraphicFramePr>
            <a:graphicFrameLocks noGrp="1"/>
          </p:cNvGraphicFramePr>
          <p:nvPr>
            <p:ph type="tbl" sz="quarter" idx="13"/>
            <p:extLst>
              <p:ext uri="{D42A27DB-BD31-4B8C-83A1-F6EECF244321}">
                <p14:modId xmlns:p14="http://schemas.microsoft.com/office/powerpoint/2010/main" val="2168650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3965830"/>
                    </a:ext>
                  </a:extLst>
                </a:gridCol>
                <a:gridCol w="246888">
                  <a:extLst>
                    <a:ext uri="{9D8B030D-6E8A-4147-A177-3AD203B41FA5}">
                      <a16:colId xmlns:a16="http://schemas.microsoft.com/office/drawing/2014/main" val="1259318085"/>
                    </a:ext>
                  </a:extLst>
                </a:gridCol>
                <a:gridCol w="246888">
                  <a:extLst>
                    <a:ext uri="{9D8B030D-6E8A-4147-A177-3AD203B41FA5}">
                      <a16:colId xmlns:a16="http://schemas.microsoft.com/office/drawing/2014/main" val="2410997066"/>
                    </a:ext>
                  </a:extLst>
                </a:gridCol>
                <a:gridCol w="246888">
                  <a:extLst>
                    <a:ext uri="{9D8B030D-6E8A-4147-A177-3AD203B41FA5}">
                      <a16:colId xmlns:a16="http://schemas.microsoft.com/office/drawing/2014/main" val="1294484817"/>
                    </a:ext>
                  </a:extLst>
                </a:gridCol>
                <a:gridCol w="246888">
                  <a:extLst>
                    <a:ext uri="{9D8B030D-6E8A-4147-A177-3AD203B41FA5}">
                      <a16:colId xmlns:a16="http://schemas.microsoft.com/office/drawing/2014/main" val="1358101977"/>
                    </a:ext>
                  </a:extLst>
                </a:gridCol>
                <a:gridCol w="246888">
                  <a:extLst>
                    <a:ext uri="{9D8B030D-6E8A-4147-A177-3AD203B41FA5}">
                      <a16:colId xmlns:a16="http://schemas.microsoft.com/office/drawing/2014/main" val="683235696"/>
                    </a:ext>
                  </a:extLst>
                </a:gridCol>
                <a:gridCol w="246888">
                  <a:extLst>
                    <a:ext uri="{9D8B030D-6E8A-4147-A177-3AD203B41FA5}">
                      <a16:colId xmlns:a16="http://schemas.microsoft.com/office/drawing/2014/main" val="3374417423"/>
                    </a:ext>
                  </a:extLst>
                </a:gridCol>
                <a:gridCol w="246888">
                  <a:extLst>
                    <a:ext uri="{9D8B030D-6E8A-4147-A177-3AD203B41FA5}">
                      <a16:colId xmlns:a16="http://schemas.microsoft.com/office/drawing/2014/main" val="3108905697"/>
                    </a:ext>
                  </a:extLst>
                </a:gridCol>
                <a:gridCol w="246888">
                  <a:extLst>
                    <a:ext uri="{9D8B030D-6E8A-4147-A177-3AD203B41FA5}">
                      <a16:colId xmlns:a16="http://schemas.microsoft.com/office/drawing/2014/main" val="3319446997"/>
                    </a:ext>
                  </a:extLst>
                </a:gridCol>
                <a:gridCol w="246888">
                  <a:extLst>
                    <a:ext uri="{9D8B030D-6E8A-4147-A177-3AD203B41FA5}">
                      <a16:colId xmlns:a16="http://schemas.microsoft.com/office/drawing/2014/main" val="2462101121"/>
                    </a:ext>
                  </a:extLst>
                </a:gridCol>
                <a:gridCol w="246888">
                  <a:extLst>
                    <a:ext uri="{9D8B030D-6E8A-4147-A177-3AD203B41FA5}">
                      <a16:colId xmlns:a16="http://schemas.microsoft.com/office/drawing/2014/main" val="3109003190"/>
                    </a:ext>
                  </a:extLst>
                </a:gridCol>
                <a:gridCol w="246888">
                  <a:extLst>
                    <a:ext uri="{9D8B030D-6E8A-4147-A177-3AD203B41FA5}">
                      <a16:colId xmlns:a16="http://schemas.microsoft.com/office/drawing/2014/main" val="2919734184"/>
                    </a:ext>
                  </a:extLst>
                </a:gridCol>
                <a:gridCol w="246888">
                  <a:extLst>
                    <a:ext uri="{9D8B030D-6E8A-4147-A177-3AD203B41FA5}">
                      <a16:colId xmlns:a16="http://schemas.microsoft.com/office/drawing/2014/main" val="3535993210"/>
                    </a:ext>
                  </a:extLst>
                </a:gridCol>
                <a:gridCol w="246888">
                  <a:extLst>
                    <a:ext uri="{9D8B030D-6E8A-4147-A177-3AD203B41FA5}">
                      <a16:colId xmlns:a16="http://schemas.microsoft.com/office/drawing/2014/main" val="3299425305"/>
                    </a:ext>
                  </a:extLst>
                </a:gridCol>
                <a:gridCol w="246888">
                  <a:extLst>
                    <a:ext uri="{9D8B030D-6E8A-4147-A177-3AD203B41FA5}">
                      <a16:colId xmlns:a16="http://schemas.microsoft.com/office/drawing/2014/main" val="3284312181"/>
                    </a:ext>
                  </a:extLst>
                </a:gridCol>
                <a:gridCol w="246888">
                  <a:extLst>
                    <a:ext uri="{9D8B030D-6E8A-4147-A177-3AD203B41FA5}">
                      <a16:colId xmlns:a16="http://schemas.microsoft.com/office/drawing/2014/main" val="290171526"/>
                    </a:ext>
                  </a:extLst>
                </a:gridCol>
                <a:gridCol w="246888">
                  <a:extLst>
                    <a:ext uri="{9D8B030D-6E8A-4147-A177-3AD203B41FA5}">
                      <a16:colId xmlns:a16="http://schemas.microsoft.com/office/drawing/2014/main" val="3164973322"/>
                    </a:ext>
                  </a:extLst>
                </a:gridCol>
                <a:gridCol w="246888">
                  <a:extLst>
                    <a:ext uri="{9D8B030D-6E8A-4147-A177-3AD203B41FA5}">
                      <a16:colId xmlns:a16="http://schemas.microsoft.com/office/drawing/2014/main" val="240396510"/>
                    </a:ext>
                  </a:extLst>
                </a:gridCol>
                <a:gridCol w="246888">
                  <a:extLst>
                    <a:ext uri="{9D8B030D-6E8A-4147-A177-3AD203B41FA5}">
                      <a16:colId xmlns:a16="http://schemas.microsoft.com/office/drawing/2014/main" val="2646873026"/>
                    </a:ext>
                  </a:extLst>
                </a:gridCol>
                <a:gridCol w="246888">
                  <a:extLst>
                    <a:ext uri="{9D8B030D-6E8A-4147-A177-3AD203B41FA5}">
                      <a16:colId xmlns:a16="http://schemas.microsoft.com/office/drawing/2014/main" val="1143759475"/>
                    </a:ext>
                  </a:extLst>
                </a:gridCol>
                <a:gridCol w="246888">
                  <a:extLst>
                    <a:ext uri="{9D8B030D-6E8A-4147-A177-3AD203B41FA5}">
                      <a16:colId xmlns:a16="http://schemas.microsoft.com/office/drawing/2014/main" val="2765490474"/>
                    </a:ext>
                  </a:extLst>
                </a:gridCol>
                <a:gridCol w="246888">
                  <a:extLst>
                    <a:ext uri="{9D8B030D-6E8A-4147-A177-3AD203B41FA5}">
                      <a16:colId xmlns:a16="http://schemas.microsoft.com/office/drawing/2014/main" val="3739380667"/>
                    </a:ext>
                  </a:extLst>
                </a:gridCol>
                <a:gridCol w="246888">
                  <a:extLst>
                    <a:ext uri="{9D8B030D-6E8A-4147-A177-3AD203B41FA5}">
                      <a16:colId xmlns:a16="http://schemas.microsoft.com/office/drawing/2014/main" val="3563634202"/>
                    </a:ext>
                  </a:extLst>
                </a:gridCol>
                <a:gridCol w="246888">
                  <a:extLst>
                    <a:ext uri="{9D8B030D-6E8A-4147-A177-3AD203B41FA5}">
                      <a16:colId xmlns:a16="http://schemas.microsoft.com/office/drawing/2014/main" val="1974025938"/>
                    </a:ext>
                  </a:extLst>
                </a:gridCol>
                <a:gridCol w="246888">
                  <a:extLst>
                    <a:ext uri="{9D8B030D-6E8A-4147-A177-3AD203B41FA5}">
                      <a16:colId xmlns:a16="http://schemas.microsoft.com/office/drawing/2014/main" val="3446435934"/>
                    </a:ext>
                  </a:extLst>
                </a:gridCol>
                <a:gridCol w="246888">
                  <a:extLst>
                    <a:ext uri="{9D8B030D-6E8A-4147-A177-3AD203B41FA5}">
                      <a16:colId xmlns:a16="http://schemas.microsoft.com/office/drawing/2014/main" val="4002134468"/>
                    </a:ext>
                  </a:extLst>
                </a:gridCol>
                <a:gridCol w="246888">
                  <a:extLst>
                    <a:ext uri="{9D8B030D-6E8A-4147-A177-3AD203B41FA5}">
                      <a16:colId xmlns:a16="http://schemas.microsoft.com/office/drawing/2014/main" val="365253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151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- 2018-03-05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de vos propres mains un vase original pour vos fleurs. #HomeMadeByYou #DIY #bricolage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73594219"/>
                  </a:ext>
                </a:extLst>
              </a:tr>
            </a:tbl>
          </a:graphicData>
        </a:graphic>
      </p:graphicFrame>
      <p:sp>
        <p:nvSpPr>
          <p:cNvPr id="4" name="Text Placeholder 3">
            <a:extLst>
              <a:ext uri="{FF2B5EF4-FFF2-40B4-BE49-F238E27FC236}">
                <a16:creationId xmlns:a16="http://schemas.microsoft.com/office/drawing/2014/main" id="{828A3013-48F3-4E12-BD78-C693F7D8C1E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52213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7942-E3AD-431E-9BE8-F50AEA63DD06}"/>
              </a:ext>
            </a:extLst>
          </p:cNvPr>
          <p:cNvSpPr>
            <a:spLocks noGrp="1"/>
          </p:cNvSpPr>
          <p:nvPr>
            <p:ph type="title"/>
          </p:nvPr>
        </p:nvSpPr>
        <p:spPr/>
        <p:txBody>
          <a:bodyPr/>
          <a:lstStyle/>
          <a:p>
            <a:r>
              <a:rPr lang="en-US"/>
              <a:t>Facebook Own Posts Table | HG-France - 16 of 17</a:t>
            </a:r>
          </a:p>
        </p:txBody>
      </p:sp>
      <p:graphicFrame>
        <p:nvGraphicFramePr>
          <p:cNvPr id="5" name="Table Placeholder 4">
            <a:extLst>
              <a:ext uri="{FF2B5EF4-FFF2-40B4-BE49-F238E27FC236}">
                <a16:creationId xmlns:a16="http://schemas.microsoft.com/office/drawing/2014/main" id="{48781ADC-BA59-4102-AF1A-D7668B7618A2}"/>
              </a:ext>
            </a:extLst>
          </p:cNvPr>
          <p:cNvGraphicFramePr>
            <a:graphicFrameLocks noGrp="1"/>
          </p:cNvGraphicFramePr>
          <p:nvPr>
            <p:ph type="tbl" sz="quarter" idx="13"/>
            <p:extLst>
              <p:ext uri="{D42A27DB-BD31-4B8C-83A1-F6EECF244321}">
                <p14:modId xmlns:p14="http://schemas.microsoft.com/office/powerpoint/2010/main" val="3362068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133454"/>
                    </a:ext>
                  </a:extLst>
                </a:gridCol>
                <a:gridCol w="246888">
                  <a:extLst>
                    <a:ext uri="{9D8B030D-6E8A-4147-A177-3AD203B41FA5}">
                      <a16:colId xmlns:a16="http://schemas.microsoft.com/office/drawing/2014/main" val="2398326807"/>
                    </a:ext>
                  </a:extLst>
                </a:gridCol>
                <a:gridCol w="246888">
                  <a:extLst>
                    <a:ext uri="{9D8B030D-6E8A-4147-A177-3AD203B41FA5}">
                      <a16:colId xmlns:a16="http://schemas.microsoft.com/office/drawing/2014/main" val="970753949"/>
                    </a:ext>
                  </a:extLst>
                </a:gridCol>
                <a:gridCol w="246888">
                  <a:extLst>
                    <a:ext uri="{9D8B030D-6E8A-4147-A177-3AD203B41FA5}">
                      <a16:colId xmlns:a16="http://schemas.microsoft.com/office/drawing/2014/main" val="2064488616"/>
                    </a:ext>
                  </a:extLst>
                </a:gridCol>
                <a:gridCol w="246888">
                  <a:extLst>
                    <a:ext uri="{9D8B030D-6E8A-4147-A177-3AD203B41FA5}">
                      <a16:colId xmlns:a16="http://schemas.microsoft.com/office/drawing/2014/main" val="587085549"/>
                    </a:ext>
                  </a:extLst>
                </a:gridCol>
                <a:gridCol w="246888">
                  <a:extLst>
                    <a:ext uri="{9D8B030D-6E8A-4147-A177-3AD203B41FA5}">
                      <a16:colId xmlns:a16="http://schemas.microsoft.com/office/drawing/2014/main" val="3822757971"/>
                    </a:ext>
                  </a:extLst>
                </a:gridCol>
                <a:gridCol w="246888">
                  <a:extLst>
                    <a:ext uri="{9D8B030D-6E8A-4147-A177-3AD203B41FA5}">
                      <a16:colId xmlns:a16="http://schemas.microsoft.com/office/drawing/2014/main" val="2151547712"/>
                    </a:ext>
                  </a:extLst>
                </a:gridCol>
                <a:gridCol w="246888">
                  <a:extLst>
                    <a:ext uri="{9D8B030D-6E8A-4147-A177-3AD203B41FA5}">
                      <a16:colId xmlns:a16="http://schemas.microsoft.com/office/drawing/2014/main" val="2712101949"/>
                    </a:ext>
                  </a:extLst>
                </a:gridCol>
                <a:gridCol w="246888">
                  <a:extLst>
                    <a:ext uri="{9D8B030D-6E8A-4147-A177-3AD203B41FA5}">
                      <a16:colId xmlns:a16="http://schemas.microsoft.com/office/drawing/2014/main" val="256657804"/>
                    </a:ext>
                  </a:extLst>
                </a:gridCol>
                <a:gridCol w="246888">
                  <a:extLst>
                    <a:ext uri="{9D8B030D-6E8A-4147-A177-3AD203B41FA5}">
                      <a16:colId xmlns:a16="http://schemas.microsoft.com/office/drawing/2014/main" val="1886577426"/>
                    </a:ext>
                  </a:extLst>
                </a:gridCol>
                <a:gridCol w="246888">
                  <a:extLst>
                    <a:ext uri="{9D8B030D-6E8A-4147-A177-3AD203B41FA5}">
                      <a16:colId xmlns:a16="http://schemas.microsoft.com/office/drawing/2014/main" val="1118114220"/>
                    </a:ext>
                  </a:extLst>
                </a:gridCol>
                <a:gridCol w="246888">
                  <a:extLst>
                    <a:ext uri="{9D8B030D-6E8A-4147-A177-3AD203B41FA5}">
                      <a16:colId xmlns:a16="http://schemas.microsoft.com/office/drawing/2014/main" val="1074480758"/>
                    </a:ext>
                  </a:extLst>
                </a:gridCol>
                <a:gridCol w="246888">
                  <a:extLst>
                    <a:ext uri="{9D8B030D-6E8A-4147-A177-3AD203B41FA5}">
                      <a16:colId xmlns:a16="http://schemas.microsoft.com/office/drawing/2014/main" val="3527923401"/>
                    </a:ext>
                  </a:extLst>
                </a:gridCol>
                <a:gridCol w="246888">
                  <a:extLst>
                    <a:ext uri="{9D8B030D-6E8A-4147-A177-3AD203B41FA5}">
                      <a16:colId xmlns:a16="http://schemas.microsoft.com/office/drawing/2014/main" val="2029916174"/>
                    </a:ext>
                  </a:extLst>
                </a:gridCol>
                <a:gridCol w="246888">
                  <a:extLst>
                    <a:ext uri="{9D8B030D-6E8A-4147-A177-3AD203B41FA5}">
                      <a16:colId xmlns:a16="http://schemas.microsoft.com/office/drawing/2014/main" val="1472426585"/>
                    </a:ext>
                  </a:extLst>
                </a:gridCol>
                <a:gridCol w="246888">
                  <a:extLst>
                    <a:ext uri="{9D8B030D-6E8A-4147-A177-3AD203B41FA5}">
                      <a16:colId xmlns:a16="http://schemas.microsoft.com/office/drawing/2014/main" val="4220838650"/>
                    </a:ext>
                  </a:extLst>
                </a:gridCol>
                <a:gridCol w="246888">
                  <a:extLst>
                    <a:ext uri="{9D8B030D-6E8A-4147-A177-3AD203B41FA5}">
                      <a16:colId xmlns:a16="http://schemas.microsoft.com/office/drawing/2014/main" val="255064068"/>
                    </a:ext>
                  </a:extLst>
                </a:gridCol>
                <a:gridCol w="246888">
                  <a:extLst>
                    <a:ext uri="{9D8B030D-6E8A-4147-A177-3AD203B41FA5}">
                      <a16:colId xmlns:a16="http://schemas.microsoft.com/office/drawing/2014/main" val="131939007"/>
                    </a:ext>
                  </a:extLst>
                </a:gridCol>
                <a:gridCol w="246888">
                  <a:extLst>
                    <a:ext uri="{9D8B030D-6E8A-4147-A177-3AD203B41FA5}">
                      <a16:colId xmlns:a16="http://schemas.microsoft.com/office/drawing/2014/main" val="64991251"/>
                    </a:ext>
                  </a:extLst>
                </a:gridCol>
                <a:gridCol w="246888">
                  <a:extLst>
                    <a:ext uri="{9D8B030D-6E8A-4147-A177-3AD203B41FA5}">
                      <a16:colId xmlns:a16="http://schemas.microsoft.com/office/drawing/2014/main" val="213107841"/>
                    </a:ext>
                  </a:extLst>
                </a:gridCol>
                <a:gridCol w="246888">
                  <a:extLst>
                    <a:ext uri="{9D8B030D-6E8A-4147-A177-3AD203B41FA5}">
                      <a16:colId xmlns:a16="http://schemas.microsoft.com/office/drawing/2014/main" val="3914741901"/>
                    </a:ext>
                  </a:extLst>
                </a:gridCol>
                <a:gridCol w="246888">
                  <a:extLst>
                    <a:ext uri="{9D8B030D-6E8A-4147-A177-3AD203B41FA5}">
                      <a16:colId xmlns:a16="http://schemas.microsoft.com/office/drawing/2014/main" val="1419817678"/>
                    </a:ext>
                  </a:extLst>
                </a:gridCol>
                <a:gridCol w="246888">
                  <a:extLst>
                    <a:ext uri="{9D8B030D-6E8A-4147-A177-3AD203B41FA5}">
                      <a16:colId xmlns:a16="http://schemas.microsoft.com/office/drawing/2014/main" val="2930052593"/>
                    </a:ext>
                  </a:extLst>
                </a:gridCol>
                <a:gridCol w="246888">
                  <a:extLst>
                    <a:ext uri="{9D8B030D-6E8A-4147-A177-3AD203B41FA5}">
                      <a16:colId xmlns:a16="http://schemas.microsoft.com/office/drawing/2014/main" val="2685538498"/>
                    </a:ext>
                  </a:extLst>
                </a:gridCol>
                <a:gridCol w="246888">
                  <a:extLst>
                    <a:ext uri="{9D8B030D-6E8A-4147-A177-3AD203B41FA5}">
                      <a16:colId xmlns:a16="http://schemas.microsoft.com/office/drawing/2014/main" val="777102867"/>
                    </a:ext>
                  </a:extLst>
                </a:gridCol>
                <a:gridCol w="246888">
                  <a:extLst>
                    <a:ext uri="{9D8B030D-6E8A-4147-A177-3AD203B41FA5}">
                      <a16:colId xmlns:a16="http://schemas.microsoft.com/office/drawing/2014/main" val="1641767914"/>
                    </a:ext>
                  </a:extLst>
                </a:gridCol>
                <a:gridCol w="246888">
                  <a:extLst>
                    <a:ext uri="{9D8B030D-6E8A-4147-A177-3AD203B41FA5}">
                      <a16:colId xmlns:a16="http://schemas.microsoft.com/office/drawing/2014/main" val="299051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540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- 2018-03-04 11:00:00 </a:t>
                      </a:r>
                      <a:r>
                        <a:rPr kumimoji="0" lang="fr-FR" sz="1000" b="0" i="0" u="none" strike="noStrike" kern="1200" cap="none" spc="0" normalizeH="0" baseline="0" noProof="0">
                          <a:ln>
                            <a:noFill/>
                          </a:ln>
                          <a:solidFill>
                            <a:prstClr val="black"/>
                          </a:solidFill>
                          <a:effectLst/>
                          <a:uLnTx/>
                          <a:uFillTx/>
                          <a:latin typeface="+mn-lt"/>
                          <a:ea typeface="+mn-ea"/>
                          <a:cs typeface="+mn-cs"/>
                        </a:rPr>
                        <a:t> 
 Dire à votre grand-mère que vous l’aimez, c’est bien.
Avec un cadeau personnalisé, c’est encore mieux !
Montrez-nous les plus belles créations pour la fête des grands-mères.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9368995"/>
                  </a:ext>
                </a:extLst>
              </a:tr>
            </a:tbl>
          </a:graphicData>
        </a:graphic>
      </p:graphicFrame>
      <p:sp>
        <p:nvSpPr>
          <p:cNvPr id="4" name="Text Placeholder 3">
            <a:extLst>
              <a:ext uri="{FF2B5EF4-FFF2-40B4-BE49-F238E27FC236}">
                <a16:creationId xmlns:a16="http://schemas.microsoft.com/office/drawing/2014/main" id="{0A386B53-C0D0-40F8-9ACC-D06305002C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87364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7EA0-D044-42E6-978B-70E58EDCCB8A}"/>
              </a:ext>
            </a:extLst>
          </p:cNvPr>
          <p:cNvSpPr>
            <a:spLocks noGrp="1"/>
          </p:cNvSpPr>
          <p:nvPr>
            <p:ph type="title"/>
          </p:nvPr>
        </p:nvSpPr>
        <p:spPr/>
        <p:txBody>
          <a:bodyPr/>
          <a:lstStyle/>
          <a:p>
            <a:r>
              <a:rPr lang="en-US"/>
              <a:t>Facebook Own Posts Table | HG-France - 17 of 17</a:t>
            </a:r>
          </a:p>
        </p:txBody>
      </p:sp>
      <p:graphicFrame>
        <p:nvGraphicFramePr>
          <p:cNvPr id="5" name="Table Placeholder 4">
            <a:extLst>
              <a:ext uri="{FF2B5EF4-FFF2-40B4-BE49-F238E27FC236}">
                <a16:creationId xmlns:a16="http://schemas.microsoft.com/office/drawing/2014/main" id="{3CFC5CD7-EA5D-4754-AFE9-44D0E47C5448}"/>
              </a:ext>
            </a:extLst>
          </p:cNvPr>
          <p:cNvGraphicFramePr>
            <a:graphicFrameLocks noGrp="1"/>
          </p:cNvGraphicFramePr>
          <p:nvPr>
            <p:ph type="tbl" sz="quarter" idx="13"/>
            <p:extLst>
              <p:ext uri="{D42A27DB-BD31-4B8C-83A1-F6EECF244321}">
                <p14:modId xmlns:p14="http://schemas.microsoft.com/office/powerpoint/2010/main" val="256031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4482719"/>
                    </a:ext>
                  </a:extLst>
                </a:gridCol>
                <a:gridCol w="246888">
                  <a:extLst>
                    <a:ext uri="{9D8B030D-6E8A-4147-A177-3AD203B41FA5}">
                      <a16:colId xmlns:a16="http://schemas.microsoft.com/office/drawing/2014/main" val="801265074"/>
                    </a:ext>
                  </a:extLst>
                </a:gridCol>
                <a:gridCol w="246888">
                  <a:extLst>
                    <a:ext uri="{9D8B030D-6E8A-4147-A177-3AD203B41FA5}">
                      <a16:colId xmlns:a16="http://schemas.microsoft.com/office/drawing/2014/main" val="2835758916"/>
                    </a:ext>
                  </a:extLst>
                </a:gridCol>
                <a:gridCol w="246888">
                  <a:extLst>
                    <a:ext uri="{9D8B030D-6E8A-4147-A177-3AD203B41FA5}">
                      <a16:colId xmlns:a16="http://schemas.microsoft.com/office/drawing/2014/main" val="3151343466"/>
                    </a:ext>
                  </a:extLst>
                </a:gridCol>
                <a:gridCol w="246888">
                  <a:extLst>
                    <a:ext uri="{9D8B030D-6E8A-4147-A177-3AD203B41FA5}">
                      <a16:colId xmlns:a16="http://schemas.microsoft.com/office/drawing/2014/main" val="4290360221"/>
                    </a:ext>
                  </a:extLst>
                </a:gridCol>
                <a:gridCol w="246888">
                  <a:extLst>
                    <a:ext uri="{9D8B030D-6E8A-4147-A177-3AD203B41FA5}">
                      <a16:colId xmlns:a16="http://schemas.microsoft.com/office/drawing/2014/main" val="1544564602"/>
                    </a:ext>
                  </a:extLst>
                </a:gridCol>
                <a:gridCol w="246888">
                  <a:extLst>
                    <a:ext uri="{9D8B030D-6E8A-4147-A177-3AD203B41FA5}">
                      <a16:colId xmlns:a16="http://schemas.microsoft.com/office/drawing/2014/main" val="508325448"/>
                    </a:ext>
                  </a:extLst>
                </a:gridCol>
                <a:gridCol w="246888">
                  <a:extLst>
                    <a:ext uri="{9D8B030D-6E8A-4147-A177-3AD203B41FA5}">
                      <a16:colId xmlns:a16="http://schemas.microsoft.com/office/drawing/2014/main" val="3097328673"/>
                    </a:ext>
                  </a:extLst>
                </a:gridCol>
                <a:gridCol w="246888">
                  <a:extLst>
                    <a:ext uri="{9D8B030D-6E8A-4147-A177-3AD203B41FA5}">
                      <a16:colId xmlns:a16="http://schemas.microsoft.com/office/drawing/2014/main" val="681130945"/>
                    </a:ext>
                  </a:extLst>
                </a:gridCol>
                <a:gridCol w="246888">
                  <a:extLst>
                    <a:ext uri="{9D8B030D-6E8A-4147-A177-3AD203B41FA5}">
                      <a16:colId xmlns:a16="http://schemas.microsoft.com/office/drawing/2014/main" val="1909452230"/>
                    </a:ext>
                  </a:extLst>
                </a:gridCol>
                <a:gridCol w="246888">
                  <a:extLst>
                    <a:ext uri="{9D8B030D-6E8A-4147-A177-3AD203B41FA5}">
                      <a16:colId xmlns:a16="http://schemas.microsoft.com/office/drawing/2014/main" val="3273242939"/>
                    </a:ext>
                  </a:extLst>
                </a:gridCol>
                <a:gridCol w="246888">
                  <a:extLst>
                    <a:ext uri="{9D8B030D-6E8A-4147-A177-3AD203B41FA5}">
                      <a16:colId xmlns:a16="http://schemas.microsoft.com/office/drawing/2014/main" val="3273729478"/>
                    </a:ext>
                  </a:extLst>
                </a:gridCol>
                <a:gridCol w="246888">
                  <a:extLst>
                    <a:ext uri="{9D8B030D-6E8A-4147-A177-3AD203B41FA5}">
                      <a16:colId xmlns:a16="http://schemas.microsoft.com/office/drawing/2014/main" val="789555008"/>
                    </a:ext>
                  </a:extLst>
                </a:gridCol>
                <a:gridCol w="246888">
                  <a:extLst>
                    <a:ext uri="{9D8B030D-6E8A-4147-A177-3AD203B41FA5}">
                      <a16:colId xmlns:a16="http://schemas.microsoft.com/office/drawing/2014/main" val="3945226318"/>
                    </a:ext>
                  </a:extLst>
                </a:gridCol>
                <a:gridCol w="246888">
                  <a:extLst>
                    <a:ext uri="{9D8B030D-6E8A-4147-A177-3AD203B41FA5}">
                      <a16:colId xmlns:a16="http://schemas.microsoft.com/office/drawing/2014/main" val="4220257598"/>
                    </a:ext>
                  </a:extLst>
                </a:gridCol>
                <a:gridCol w="246888">
                  <a:extLst>
                    <a:ext uri="{9D8B030D-6E8A-4147-A177-3AD203B41FA5}">
                      <a16:colId xmlns:a16="http://schemas.microsoft.com/office/drawing/2014/main" val="3655414894"/>
                    </a:ext>
                  </a:extLst>
                </a:gridCol>
                <a:gridCol w="246888">
                  <a:extLst>
                    <a:ext uri="{9D8B030D-6E8A-4147-A177-3AD203B41FA5}">
                      <a16:colId xmlns:a16="http://schemas.microsoft.com/office/drawing/2014/main" val="3235084706"/>
                    </a:ext>
                  </a:extLst>
                </a:gridCol>
                <a:gridCol w="246888">
                  <a:extLst>
                    <a:ext uri="{9D8B030D-6E8A-4147-A177-3AD203B41FA5}">
                      <a16:colId xmlns:a16="http://schemas.microsoft.com/office/drawing/2014/main" val="1433832114"/>
                    </a:ext>
                  </a:extLst>
                </a:gridCol>
                <a:gridCol w="246888">
                  <a:extLst>
                    <a:ext uri="{9D8B030D-6E8A-4147-A177-3AD203B41FA5}">
                      <a16:colId xmlns:a16="http://schemas.microsoft.com/office/drawing/2014/main" val="1756116906"/>
                    </a:ext>
                  </a:extLst>
                </a:gridCol>
                <a:gridCol w="246888">
                  <a:extLst>
                    <a:ext uri="{9D8B030D-6E8A-4147-A177-3AD203B41FA5}">
                      <a16:colId xmlns:a16="http://schemas.microsoft.com/office/drawing/2014/main" val="3206278586"/>
                    </a:ext>
                  </a:extLst>
                </a:gridCol>
                <a:gridCol w="246888">
                  <a:extLst>
                    <a:ext uri="{9D8B030D-6E8A-4147-A177-3AD203B41FA5}">
                      <a16:colId xmlns:a16="http://schemas.microsoft.com/office/drawing/2014/main" val="1855518391"/>
                    </a:ext>
                  </a:extLst>
                </a:gridCol>
                <a:gridCol w="246888">
                  <a:extLst>
                    <a:ext uri="{9D8B030D-6E8A-4147-A177-3AD203B41FA5}">
                      <a16:colId xmlns:a16="http://schemas.microsoft.com/office/drawing/2014/main" val="3175750971"/>
                    </a:ext>
                  </a:extLst>
                </a:gridCol>
                <a:gridCol w="246888">
                  <a:extLst>
                    <a:ext uri="{9D8B030D-6E8A-4147-A177-3AD203B41FA5}">
                      <a16:colId xmlns:a16="http://schemas.microsoft.com/office/drawing/2014/main" val="993392869"/>
                    </a:ext>
                  </a:extLst>
                </a:gridCol>
                <a:gridCol w="246888">
                  <a:extLst>
                    <a:ext uri="{9D8B030D-6E8A-4147-A177-3AD203B41FA5}">
                      <a16:colId xmlns:a16="http://schemas.microsoft.com/office/drawing/2014/main" val="3401786026"/>
                    </a:ext>
                  </a:extLst>
                </a:gridCol>
                <a:gridCol w="246888">
                  <a:extLst>
                    <a:ext uri="{9D8B030D-6E8A-4147-A177-3AD203B41FA5}">
                      <a16:colId xmlns:a16="http://schemas.microsoft.com/office/drawing/2014/main" val="2157124324"/>
                    </a:ext>
                  </a:extLst>
                </a:gridCol>
                <a:gridCol w="246888">
                  <a:extLst>
                    <a:ext uri="{9D8B030D-6E8A-4147-A177-3AD203B41FA5}">
                      <a16:colId xmlns:a16="http://schemas.microsoft.com/office/drawing/2014/main" val="3202323420"/>
                    </a:ext>
                  </a:extLst>
                </a:gridCol>
                <a:gridCol w="246888">
                  <a:extLst>
                    <a:ext uri="{9D8B030D-6E8A-4147-A177-3AD203B41FA5}">
                      <a16:colId xmlns:a16="http://schemas.microsoft.com/office/drawing/2014/main" val="163957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151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- 2018-03-01 11:00:00 </a:t>
                      </a:r>
                      <a:r>
                        <a:rPr kumimoji="0" lang="fr-FR" sz="1000" b="0" i="0" u="none" strike="noStrike" kern="1200" cap="none" spc="0" normalizeH="0" baseline="0" noProof="0">
                          <a:ln>
                            <a:noFill/>
                          </a:ln>
                          <a:solidFill>
                            <a:prstClr val="black"/>
                          </a:solidFill>
                          <a:effectLst/>
                          <a:uLnTx/>
                          <a:uFillTx/>
                          <a:latin typeface="+mn-lt"/>
                          <a:ea typeface="+mn-ea"/>
                          <a:cs typeface="+mn-cs"/>
                        </a:rPr>
                        <a:t> 
 Savez-vous qu'aujourd'hui c'est la journée internationale du compliment ? #HomeMadeByYou #JourneeDuCompliment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3788087"/>
                  </a:ext>
                </a:extLst>
              </a:tr>
            </a:tbl>
          </a:graphicData>
        </a:graphic>
      </p:graphicFrame>
      <p:sp>
        <p:nvSpPr>
          <p:cNvPr id="4" name="Text Placeholder 3">
            <a:extLst>
              <a:ext uri="{FF2B5EF4-FFF2-40B4-BE49-F238E27FC236}">
                <a16:creationId xmlns:a16="http://schemas.microsoft.com/office/drawing/2014/main" id="{8C3C8837-53CE-40AB-9BE4-99BCE09BCC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93735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78A71-E533-4FA2-8C99-D80A3C183C0E}"/>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192995DB-DC50-435D-BEBC-AC2F7D65E851}"/>
              </a:ext>
            </a:extLst>
          </p:cNvPr>
          <p:cNvGraphicFramePr>
            <a:graphicFrameLocks noGrp="1"/>
          </p:cNvGraphicFramePr>
          <p:nvPr>
            <p:ph type="chart" sz="quarter" idx="13"/>
            <p:extLst>
              <p:ext uri="{D42A27DB-BD31-4B8C-83A1-F6EECF244321}">
                <p14:modId xmlns:p14="http://schemas.microsoft.com/office/powerpoint/2010/main" val="2073776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8E2538-ABCB-4E9D-B481-7D261E16809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36F1CE8-857E-44F3-901D-4696C706E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788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5800-C8C1-4263-9E57-BC1FFE910691}"/>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1003568F-3AA8-48ED-8BED-8E873184CEAD}"/>
              </a:ext>
            </a:extLst>
          </p:cNvPr>
          <p:cNvGraphicFramePr>
            <a:graphicFrameLocks noGrp="1"/>
          </p:cNvGraphicFramePr>
          <p:nvPr>
            <p:ph type="tbl" sz="quarter" idx="13"/>
            <p:extLst>
              <p:ext uri="{D42A27DB-BD31-4B8C-83A1-F6EECF244321}">
                <p14:modId xmlns:p14="http://schemas.microsoft.com/office/powerpoint/2010/main" val="333418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508778"/>
                    </a:ext>
                  </a:extLst>
                </a:gridCol>
                <a:gridCol w="1645920">
                  <a:extLst>
                    <a:ext uri="{9D8B030D-6E8A-4147-A177-3AD203B41FA5}">
                      <a16:colId xmlns:a16="http://schemas.microsoft.com/office/drawing/2014/main" val="1623378397"/>
                    </a:ext>
                  </a:extLst>
                </a:gridCol>
                <a:gridCol w="1645920">
                  <a:extLst>
                    <a:ext uri="{9D8B030D-6E8A-4147-A177-3AD203B41FA5}">
                      <a16:colId xmlns:a16="http://schemas.microsoft.com/office/drawing/2014/main" val="462808730"/>
                    </a:ext>
                  </a:extLst>
                </a:gridCol>
                <a:gridCol w="1645920">
                  <a:extLst>
                    <a:ext uri="{9D8B030D-6E8A-4147-A177-3AD203B41FA5}">
                      <a16:colId xmlns:a16="http://schemas.microsoft.com/office/drawing/2014/main" val="1365430786"/>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417142118"/>
                  </a:ext>
                </a:extLst>
              </a:tr>
              <a:tr h="370840">
                <a:tc>
                  <a:txBody>
                    <a:bodyPr/>
                    <a:lstStyle/>
                    <a:p>
                      <a:r>
                        <a:rPr lang="en-US" sz="1000"/>
                        <a:t>Bosch Bricolage &amp; Jardinage France</a:t>
                      </a:r>
                    </a:p>
                  </a:txBody>
                  <a:tcPr/>
                </a:tc>
                <a:tc>
                  <a:txBody>
                    <a:bodyPr/>
                    <a:lstStyle/>
                    <a:p>
                      <a:r>
                        <a:rPr lang="en-US" sz="1000"/>
                        <a:t>723</a:t>
                      </a:r>
                    </a:p>
                  </a:txBody>
                  <a:tcPr/>
                </a:tc>
                <a:tc>
                  <a:txBody>
                    <a:bodyPr/>
                    <a:lstStyle/>
                    <a:p>
                      <a:r>
                        <a:rPr lang="en-US" sz="1000"/>
                        <a:t>11205</a:t>
                      </a:r>
                    </a:p>
                  </a:txBody>
                  <a:tcPr/>
                </a:tc>
                <a:tc>
                  <a:txBody>
                    <a:bodyPr/>
                    <a:lstStyle/>
                    <a:p>
                      <a:r>
                        <a:rPr lang="en-US" sz="1000"/>
                        <a:t>37155</a:t>
                      </a:r>
                    </a:p>
                  </a:txBody>
                  <a:tcPr/>
                </a:tc>
                <a:extLst>
                  <a:ext uri="{0D108BD9-81ED-4DB2-BD59-A6C34878D82A}">
                    <a16:rowId xmlns:a16="http://schemas.microsoft.com/office/drawing/2014/main" val="1797090620"/>
                  </a:ext>
                </a:extLst>
              </a:tr>
            </a:tbl>
          </a:graphicData>
        </a:graphic>
      </p:graphicFrame>
      <p:sp>
        <p:nvSpPr>
          <p:cNvPr id="4" name="Text Placeholder 3">
            <a:extLst>
              <a:ext uri="{FF2B5EF4-FFF2-40B4-BE49-F238E27FC236}">
                <a16:creationId xmlns:a16="http://schemas.microsoft.com/office/drawing/2014/main" id="{57E1E5D5-BFA3-42F1-9628-D700880E31C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61202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E2ED-870F-4D39-890F-22BF4972E188}"/>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D141961B-E1B9-4B60-82C4-0A744DAACB03}"/>
              </a:ext>
            </a:extLst>
          </p:cNvPr>
          <p:cNvGraphicFramePr>
            <a:graphicFrameLocks noGrp="1"/>
          </p:cNvGraphicFramePr>
          <p:nvPr>
            <p:ph type="chart" sz="quarter" idx="13"/>
            <p:extLst>
              <p:ext uri="{D42A27DB-BD31-4B8C-83A1-F6EECF244321}">
                <p14:modId xmlns:p14="http://schemas.microsoft.com/office/powerpoint/2010/main" val="51363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39332-6739-455F-B71D-EB73FF61787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B4C02A1-A27C-45AF-9647-4018D1B1B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68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4AA4-0CBA-4BB4-BA35-0CD1CDC22D46}"/>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608445C0-11A0-4B23-895C-6AEC665AE418}"/>
              </a:ext>
            </a:extLst>
          </p:cNvPr>
          <p:cNvGraphicFramePr>
            <a:graphicFrameLocks noGrp="1"/>
          </p:cNvGraphicFramePr>
          <p:nvPr>
            <p:ph type="chart" sz="quarter" idx="13"/>
            <p:extLst>
              <p:ext uri="{D42A27DB-BD31-4B8C-83A1-F6EECF244321}">
                <p14:modId xmlns:p14="http://schemas.microsoft.com/office/powerpoint/2010/main" val="2213894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40996-3FB0-4324-869F-247A29E65D6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07AC4E4-BD90-4D3C-90EE-3B88FE680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582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17FE-512F-4BF0-9EAE-0D4CE9D31870}"/>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2F2EE5C0-7491-48C8-8AD2-B329778C2439}"/>
              </a:ext>
            </a:extLst>
          </p:cNvPr>
          <p:cNvGraphicFramePr>
            <a:graphicFrameLocks noGrp="1"/>
          </p:cNvGraphicFramePr>
          <p:nvPr>
            <p:ph type="chart" sz="quarter" idx="13"/>
            <p:extLst>
              <p:ext uri="{D42A27DB-BD31-4B8C-83A1-F6EECF244321}">
                <p14:modId xmlns:p14="http://schemas.microsoft.com/office/powerpoint/2010/main" val="521678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015F3-5A4A-41D3-8205-E1F2838BDBC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B99FF3F-0B18-4DDF-BB19-FD4EFF084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385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C7A74-3C0A-454E-82AD-5056DCA16DAA}"/>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832CCD29-2D1D-4679-A42D-407ACD633F2C}"/>
              </a:ext>
            </a:extLst>
          </p:cNvPr>
          <p:cNvGraphicFramePr>
            <a:graphicFrameLocks noGrp="1"/>
          </p:cNvGraphicFramePr>
          <p:nvPr>
            <p:ph type="tbl" sz="quarter" idx="13"/>
            <p:extLst>
              <p:ext uri="{D42A27DB-BD31-4B8C-83A1-F6EECF244321}">
                <p14:modId xmlns:p14="http://schemas.microsoft.com/office/powerpoint/2010/main" val="127595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28430917"/>
                    </a:ext>
                  </a:extLst>
                </a:gridCol>
                <a:gridCol w="304495">
                  <a:extLst>
                    <a:ext uri="{9D8B030D-6E8A-4147-A177-3AD203B41FA5}">
                      <a16:colId xmlns:a16="http://schemas.microsoft.com/office/drawing/2014/main" val="320587200"/>
                    </a:ext>
                  </a:extLst>
                </a:gridCol>
                <a:gridCol w="304495">
                  <a:extLst>
                    <a:ext uri="{9D8B030D-6E8A-4147-A177-3AD203B41FA5}">
                      <a16:colId xmlns:a16="http://schemas.microsoft.com/office/drawing/2014/main" val="522091006"/>
                    </a:ext>
                  </a:extLst>
                </a:gridCol>
                <a:gridCol w="304495">
                  <a:extLst>
                    <a:ext uri="{9D8B030D-6E8A-4147-A177-3AD203B41FA5}">
                      <a16:colId xmlns:a16="http://schemas.microsoft.com/office/drawing/2014/main" val="2914825716"/>
                    </a:ext>
                  </a:extLst>
                </a:gridCol>
                <a:gridCol w="304495">
                  <a:extLst>
                    <a:ext uri="{9D8B030D-6E8A-4147-A177-3AD203B41FA5}">
                      <a16:colId xmlns:a16="http://schemas.microsoft.com/office/drawing/2014/main" val="3099837316"/>
                    </a:ext>
                  </a:extLst>
                </a:gridCol>
                <a:gridCol w="304495">
                  <a:extLst>
                    <a:ext uri="{9D8B030D-6E8A-4147-A177-3AD203B41FA5}">
                      <a16:colId xmlns:a16="http://schemas.microsoft.com/office/drawing/2014/main" val="2499277273"/>
                    </a:ext>
                  </a:extLst>
                </a:gridCol>
                <a:gridCol w="304495">
                  <a:extLst>
                    <a:ext uri="{9D8B030D-6E8A-4147-A177-3AD203B41FA5}">
                      <a16:colId xmlns:a16="http://schemas.microsoft.com/office/drawing/2014/main" val="2587918624"/>
                    </a:ext>
                  </a:extLst>
                </a:gridCol>
                <a:gridCol w="304495">
                  <a:extLst>
                    <a:ext uri="{9D8B030D-6E8A-4147-A177-3AD203B41FA5}">
                      <a16:colId xmlns:a16="http://schemas.microsoft.com/office/drawing/2014/main" val="62569821"/>
                    </a:ext>
                  </a:extLst>
                </a:gridCol>
                <a:gridCol w="304495">
                  <a:extLst>
                    <a:ext uri="{9D8B030D-6E8A-4147-A177-3AD203B41FA5}">
                      <a16:colId xmlns:a16="http://schemas.microsoft.com/office/drawing/2014/main" val="1020699505"/>
                    </a:ext>
                  </a:extLst>
                </a:gridCol>
                <a:gridCol w="304495">
                  <a:extLst>
                    <a:ext uri="{9D8B030D-6E8A-4147-A177-3AD203B41FA5}">
                      <a16:colId xmlns:a16="http://schemas.microsoft.com/office/drawing/2014/main" val="3026524"/>
                    </a:ext>
                  </a:extLst>
                </a:gridCol>
                <a:gridCol w="304495">
                  <a:extLst>
                    <a:ext uri="{9D8B030D-6E8A-4147-A177-3AD203B41FA5}">
                      <a16:colId xmlns:a16="http://schemas.microsoft.com/office/drawing/2014/main" val="2443649029"/>
                    </a:ext>
                  </a:extLst>
                </a:gridCol>
                <a:gridCol w="304495">
                  <a:extLst>
                    <a:ext uri="{9D8B030D-6E8A-4147-A177-3AD203B41FA5}">
                      <a16:colId xmlns:a16="http://schemas.microsoft.com/office/drawing/2014/main" val="472629375"/>
                    </a:ext>
                  </a:extLst>
                </a:gridCol>
                <a:gridCol w="304495">
                  <a:extLst>
                    <a:ext uri="{9D8B030D-6E8A-4147-A177-3AD203B41FA5}">
                      <a16:colId xmlns:a16="http://schemas.microsoft.com/office/drawing/2014/main" val="1381238546"/>
                    </a:ext>
                  </a:extLst>
                </a:gridCol>
                <a:gridCol w="304495">
                  <a:extLst>
                    <a:ext uri="{9D8B030D-6E8A-4147-A177-3AD203B41FA5}">
                      <a16:colId xmlns:a16="http://schemas.microsoft.com/office/drawing/2014/main" val="1440051597"/>
                    </a:ext>
                  </a:extLst>
                </a:gridCol>
                <a:gridCol w="304495">
                  <a:extLst>
                    <a:ext uri="{9D8B030D-6E8A-4147-A177-3AD203B41FA5}">
                      <a16:colId xmlns:a16="http://schemas.microsoft.com/office/drawing/2014/main" val="1584557581"/>
                    </a:ext>
                  </a:extLst>
                </a:gridCol>
                <a:gridCol w="304495">
                  <a:extLst>
                    <a:ext uri="{9D8B030D-6E8A-4147-A177-3AD203B41FA5}">
                      <a16:colId xmlns:a16="http://schemas.microsoft.com/office/drawing/2014/main" val="2973653881"/>
                    </a:ext>
                  </a:extLst>
                </a:gridCol>
                <a:gridCol w="304495">
                  <a:extLst>
                    <a:ext uri="{9D8B030D-6E8A-4147-A177-3AD203B41FA5}">
                      <a16:colId xmlns:a16="http://schemas.microsoft.com/office/drawing/2014/main" val="2525153589"/>
                    </a:ext>
                  </a:extLst>
                </a:gridCol>
                <a:gridCol w="304495">
                  <a:extLst>
                    <a:ext uri="{9D8B030D-6E8A-4147-A177-3AD203B41FA5}">
                      <a16:colId xmlns:a16="http://schemas.microsoft.com/office/drawing/2014/main" val="1832475807"/>
                    </a:ext>
                  </a:extLst>
                </a:gridCol>
                <a:gridCol w="304495">
                  <a:extLst>
                    <a:ext uri="{9D8B030D-6E8A-4147-A177-3AD203B41FA5}">
                      <a16:colId xmlns:a16="http://schemas.microsoft.com/office/drawing/2014/main" val="4231907670"/>
                    </a:ext>
                  </a:extLst>
                </a:gridCol>
                <a:gridCol w="304495">
                  <a:extLst>
                    <a:ext uri="{9D8B030D-6E8A-4147-A177-3AD203B41FA5}">
                      <a16:colId xmlns:a16="http://schemas.microsoft.com/office/drawing/2014/main" val="2327285190"/>
                    </a:ext>
                  </a:extLst>
                </a:gridCol>
                <a:gridCol w="304495">
                  <a:extLst>
                    <a:ext uri="{9D8B030D-6E8A-4147-A177-3AD203B41FA5}">
                      <a16:colId xmlns:a16="http://schemas.microsoft.com/office/drawing/2014/main" val="893950671"/>
                    </a:ext>
                  </a:extLst>
                </a:gridCol>
                <a:gridCol w="304495">
                  <a:extLst>
                    <a:ext uri="{9D8B030D-6E8A-4147-A177-3AD203B41FA5}">
                      <a16:colId xmlns:a16="http://schemas.microsoft.com/office/drawing/2014/main" val="3660316155"/>
                    </a:ext>
                  </a:extLst>
                </a:gridCol>
                <a:gridCol w="304495">
                  <a:extLst>
                    <a:ext uri="{9D8B030D-6E8A-4147-A177-3AD203B41FA5}">
                      <a16:colId xmlns:a16="http://schemas.microsoft.com/office/drawing/2014/main" val="1048118193"/>
                    </a:ext>
                  </a:extLst>
                </a:gridCol>
                <a:gridCol w="304495">
                  <a:extLst>
                    <a:ext uri="{9D8B030D-6E8A-4147-A177-3AD203B41FA5}">
                      <a16:colId xmlns:a16="http://schemas.microsoft.com/office/drawing/2014/main" val="1992860972"/>
                    </a:ext>
                  </a:extLst>
                </a:gridCol>
                <a:gridCol w="304495">
                  <a:extLst>
                    <a:ext uri="{9D8B030D-6E8A-4147-A177-3AD203B41FA5}">
                      <a16:colId xmlns:a16="http://schemas.microsoft.com/office/drawing/2014/main" val="331582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46312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extLst>
                  <a:ext uri="{0D108BD9-81ED-4DB2-BD59-A6C34878D82A}">
                    <a16:rowId xmlns:a16="http://schemas.microsoft.com/office/drawing/2014/main" val="276148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1313141360"/>
                  </a:ext>
                </a:extLst>
              </a:tr>
            </a:tbl>
          </a:graphicData>
        </a:graphic>
      </p:graphicFrame>
      <p:sp>
        <p:nvSpPr>
          <p:cNvPr id="4" name="Text Placeholder 3">
            <a:extLst>
              <a:ext uri="{FF2B5EF4-FFF2-40B4-BE49-F238E27FC236}">
                <a16:creationId xmlns:a16="http://schemas.microsoft.com/office/drawing/2014/main" id="{54F0F87A-4D7F-46CC-ABC9-C36A318698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18124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D8EA4-A635-4584-8B0C-C027E744CEA0}"/>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D3064365-3ACD-4166-9D49-0C47B9F6C127}"/>
              </a:ext>
            </a:extLst>
          </p:cNvPr>
          <p:cNvGraphicFramePr>
            <a:graphicFrameLocks noGrp="1"/>
          </p:cNvGraphicFramePr>
          <p:nvPr>
            <p:ph type="tbl" sz="quarter" idx="13"/>
            <p:extLst>
              <p:ext uri="{D42A27DB-BD31-4B8C-83A1-F6EECF244321}">
                <p14:modId xmlns:p14="http://schemas.microsoft.com/office/powerpoint/2010/main" val="133907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86108419"/>
                    </a:ext>
                  </a:extLst>
                </a:gridCol>
                <a:gridCol w="304495">
                  <a:extLst>
                    <a:ext uri="{9D8B030D-6E8A-4147-A177-3AD203B41FA5}">
                      <a16:colId xmlns:a16="http://schemas.microsoft.com/office/drawing/2014/main" val="939439870"/>
                    </a:ext>
                  </a:extLst>
                </a:gridCol>
                <a:gridCol w="304495">
                  <a:extLst>
                    <a:ext uri="{9D8B030D-6E8A-4147-A177-3AD203B41FA5}">
                      <a16:colId xmlns:a16="http://schemas.microsoft.com/office/drawing/2014/main" val="1808938445"/>
                    </a:ext>
                  </a:extLst>
                </a:gridCol>
                <a:gridCol w="304495">
                  <a:extLst>
                    <a:ext uri="{9D8B030D-6E8A-4147-A177-3AD203B41FA5}">
                      <a16:colId xmlns:a16="http://schemas.microsoft.com/office/drawing/2014/main" val="2134374776"/>
                    </a:ext>
                  </a:extLst>
                </a:gridCol>
                <a:gridCol w="304495">
                  <a:extLst>
                    <a:ext uri="{9D8B030D-6E8A-4147-A177-3AD203B41FA5}">
                      <a16:colId xmlns:a16="http://schemas.microsoft.com/office/drawing/2014/main" val="1590930352"/>
                    </a:ext>
                  </a:extLst>
                </a:gridCol>
                <a:gridCol w="304495">
                  <a:extLst>
                    <a:ext uri="{9D8B030D-6E8A-4147-A177-3AD203B41FA5}">
                      <a16:colId xmlns:a16="http://schemas.microsoft.com/office/drawing/2014/main" val="2448030134"/>
                    </a:ext>
                  </a:extLst>
                </a:gridCol>
                <a:gridCol w="304495">
                  <a:extLst>
                    <a:ext uri="{9D8B030D-6E8A-4147-A177-3AD203B41FA5}">
                      <a16:colId xmlns:a16="http://schemas.microsoft.com/office/drawing/2014/main" val="748956109"/>
                    </a:ext>
                  </a:extLst>
                </a:gridCol>
                <a:gridCol w="304495">
                  <a:extLst>
                    <a:ext uri="{9D8B030D-6E8A-4147-A177-3AD203B41FA5}">
                      <a16:colId xmlns:a16="http://schemas.microsoft.com/office/drawing/2014/main" val="2963677361"/>
                    </a:ext>
                  </a:extLst>
                </a:gridCol>
                <a:gridCol w="304495">
                  <a:extLst>
                    <a:ext uri="{9D8B030D-6E8A-4147-A177-3AD203B41FA5}">
                      <a16:colId xmlns:a16="http://schemas.microsoft.com/office/drawing/2014/main" val="3701217558"/>
                    </a:ext>
                  </a:extLst>
                </a:gridCol>
                <a:gridCol w="304495">
                  <a:extLst>
                    <a:ext uri="{9D8B030D-6E8A-4147-A177-3AD203B41FA5}">
                      <a16:colId xmlns:a16="http://schemas.microsoft.com/office/drawing/2014/main" val="3783041227"/>
                    </a:ext>
                  </a:extLst>
                </a:gridCol>
                <a:gridCol w="304495">
                  <a:extLst>
                    <a:ext uri="{9D8B030D-6E8A-4147-A177-3AD203B41FA5}">
                      <a16:colId xmlns:a16="http://schemas.microsoft.com/office/drawing/2014/main" val="2476011901"/>
                    </a:ext>
                  </a:extLst>
                </a:gridCol>
                <a:gridCol w="304495">
                  <a:extLst>
                    <a:ext uri="{9D8B030D-6E8A-4147-A177-3AD203B41FA5}">
                      <a16:colId xmlns:a16="http://schemas.microsoft.com/office/drawing/2014/main" val="2542709389"/>
                    </a:ext>
                  </a:extLst>
                </a:gridCol>
                <a:gridCol w="304495">
                  <a:extLst>
                    <a:ext uri="{9D8B030D-6E8A-4147-A177-3AD203B41FA5}">
                      <a16:colId xmlns:a16="http://schemas.microsoft.com/office/drawing/2014/main" val="1658452154"/>
                    </a:ext>
                  </a:extLst>
                </a:gridCol>
                <a:gridCol w="304495">
                  <a:extLst>
                    <a:ext uri="{9D8B030D-6E8A-4147-A177-3AD203B41FA5}">
                      <a16:colId xmlns:a16="http://schemas.microsoft.com/office/drawing/2014/main" val="3398375400"/>
                    </a:ext>
                  </a:extLst>
                </a:gridCol>
                <a:gridCol w="304495">
                  <a:extLst>
                    <a:ext uri="{9D8B030D-6E8A-4147-A177-3AD203B41FA5}">
                      <a16:colId xmlns:a16="http://schemas.microsoft.com/office/drawing/2014/main" val="376484901"/>
                    </a:ext>
                  </a:extLst>
                </a:gridCol>
                <a:gridCol w="304495">
                  <a:extLst>
                    <a:ext uri="{9D8B030D-6E8A-4147-A177-3AD203B41FA5}">
                      <a16:colId xmlns:a16="http://schemas.microsoft.com/office/drawing/2014/main" val="107200436"/>
                    </a:ext>
                  </a:extLst>
                </a:gridCol>
                <a:gridCol w="304495">
                  <a:extLst>
                    <a:ext uri="{9D8B030D-6E8A-4147-A177-3AD203B41FA5}">
                      <a16:colId xmlns:a16="http://schemas.microsoft.com/office/drawing/2014/main" val="993781572"/>
                    </a:ext>
                  </a:extLst>
                </a:gridCol>
                <a:gridCol w="304495">
                  <a:extLst>
                    <a:ext uri="{9D8B030D-6E8A-4147-A177-3AD203B41FA5}">
                      <a16:colId xmlns:a16="http://schemas.microsoft.com/office/drawing/2014/main" val="1540896558"/>
                    </a:ext>
                  </a:extLst>
                </a:gridCol>
                <a:gridCol w="304495">
                  <a:extLst>
                    <a:ext uri="{9D8B030D-6E8A-4147-A177-3AD203B41FA5}">
                      <a16:colId xmlns:a16="http://schemas.microsoft.com/office/drawing/2014/main" val="1524658098"/>
                    </a:ext>
                  </a:extLst>
                </a:gridCol>
                <a:gridCol w="304495">
                  <a:extLst>
                    <a:ext uri="{9D8B030D-6E8A-4147-A177-3AD203B41FA5}">
                      <a16:colId xmlns:a16="http://schemas.microsoft.com/office/drawing/2014/main" val="3394016294"/>
                    </a:ext>
                  </a:extLst>
                </a:gridCol>
                <a:gridCol w="304495">
                  <a:extLst>
                    <a:ext uri="{9D8B030D-6E8A-4147-A177-3AD203B41FA5}">
                      <a16:colId xmlns:a16="http://schemas.microsoft.com/office/drawing/2014/main" val="2150308074"/>
                    </a:ext>
                  </a:extLst>
                </a:gridCol>
                <a:gridCol w="304495">
                  <a:extLst>
                    <a:ext uri="{9D8B030D-6E8A-4147-A177-3AD203B41FA5}">
                      <a16:colId xmlns:a16="http://schemas.microsoft.com/office/drawing/2014/main" val="4197282926"/>
                    </a:ext>
                  </a:extLst>
                </a:gridCol>
                <a:gridCol w="304495">
                  <a:extLst>
                    <a:ext uri="{9D8B030D-6E8A-4147-A177-3AD203B41FA5}">
                      <a16:colId xmlns:a16="http://schemas.microsoft.com/office/drawing/2014/main" val="3169573549"/>
                    </a:ext>
                  </a:extLst>
                </a:gridCol>
                <a:gridCol w="304495">
                  <a:extLst>
                    <a:ext uri="{9D8B030D-6E8A-4147-A177-3AD203B41FA5}">
                      <a16:colId xmlns:a16="http://schemas.microsoft.com/office/drawing/2014/main" val="3836912428"/>
                    </a:ext>
                  </a:extLst>
                </a:gridCol>
                <a:gridCol w="304495">
                  <a:extLst>
                    <a:ext uri="{9D8B030D-6E8A-4147-A177-3AD203B41FA5}">
                      <a16:colId xmlns:a16="http://schemas.microsoft.com/office/drawing/2014/main" val="97050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188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09092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58056453"/>
                  </a:ext>
                </a:extLst>
              </a:tr>
            </a:tbl>
          </a:graphicData>
        </a:graphic>
      </p:graphicFrame>
      <p:sp>
        <p:nvSpPr>
          <p:cNvPr id="4" name="Text Placeholder 3">
            <a:extLst>
              <a:ext uri="{FF2B5EF4-FFF2-40B4-BE49-F238E27FC236}">
                <a16:creationId xmlns:a16="http://schemas.microsoft.com/office/drawing/2014/main" id="{03C42802-B096-46A9-B96D-CAC3A49639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81109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2A328-DB7B-4810-9D02-EE5FDF53720A}"/>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4A0A2B45-DEA0-4508-A107-0F3BA63A302F}"/>
              </a:ext>
            </a:extLst>
          </p:cNvPr>
          <p:cNvGraphicFramePr>
            <a:graphicFrameLocks noGrp="1"/>
          </p:cNvGraphicFramePr>
          <p:nvPr>
            <p:ph type="tbl" sz="quarter" idx="13"/>
            <p:extLst>
              <p:ext uri="{D42A27DB-BD31-4B8C-83A1-F6EECF244321}">
                <p14:modId xmlns:p14="http://schemas.microsoft.com/office/powerpoint/2010/main" val="256772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74988034"/>
                    </a:ext>
                  </a:extLst>
                </a:gridCol>
                <a:gridCol w="304495">
                  <a:extLst>
                    <a:ext uri="{9D8B030D-6E8A-4147-A177-3AD203B41FA5}">
                      <a16:colId xmlns:a16="http://schemas.microsoft.com/office/drawing/2014/main" val="2949742537"/>
                    </a:ext>
                  </a:extLst>
                </a:gridCol>
                <a:gridCol w="304495">
                  <a:extLst>
                    <a:ext uri="{9D8B030D-6E8A-4147-A177-3AD203B41FA5}">
                      <a16:colId xmlns:a16="http://schemas.microsoft.com/office/drawing/2014/main" val="3687023138"/>
                    </a:ext>
                  </a:extLst>
                </a:gridCol>
                <a:gridCol w="304495">
                  <a:extLst>
                    <a:ext uri="{9D8B030D-6E8A-4147-A177-3AD203B41FA5}">
                      <a16:colId xmlns:a16="http://schemas.microsoft.com/office/drawing/2014/main" val="3527488738"/>
                    </a:ext>
                  </a:extLst>
                </a:gridCol>
                <a:gridCol w="304495">
                  <a:extLst>
                    <a:ext uri="{9D8B030D-6E8A-4147-A177-3AD203B41FA5}">
                      <a16:colId xmlns:a16="http://schemas.microsoft.com/office/drawing/2014/main" val="2504791804"/>
                    </a:ext>
                  </a:extLst>
                </a:gridCol>
                <a:gridCol w="304495">
                  <a:extLst>
                    <a:ext uri="{9D8B030D-6E8A-4147-A177-3AD203B41FA5}">
                      <a16:colId xmlns:a16="http://schemas.microsoft.com/office/drawing/2014/main" val="228893344"/>
                    </a:ext>
                  </a:extLst>
                </a:gridCol>
                <a:gridCol w="304495">
                  <a:extLst>
                    <a:ext uri="{9D8B030D-6E8A-4147-A177-3AD203B41FA5}">
                      <a16:colId xmlns:a16="http://schemas.microsoft.com/office/drawing/2014/main" val="797669889"/>
                    </a:ext>
                  </a:extLst>
                </a:gridCol>
                <a:gridCol w="304495">
                  <a:extLst>
                    <a:ext uri="{9D8B030D-6E8A-4147-A177-3AD203B41FA5}">
                      <a16:colId xmlns:a16="http://schemas.microsoft.com/office/drawing/2014/main" val="1071583441"/>
                    </a:ext>
                  </a:extLst>
                </a:gridCol>
                <a:gridCol w="304495">
                  <a:extLst>
                    <a:ext uri="{9D8B030D-6E8A-4147-A177-3AD203B41FA5}">
                      <a16:colId xmlns:a16="http://schemas.microsoft.com/office/drawing/2014/main" val="3133049143"/>
                    </a:ext>
                  </a:extLst>
                </a:gridCol>
                <a:gridCol w="304495">
                  <a:extLst>
                    <a:ext uri="{9D8B030D-6E8A-4147-A177-3AD203B41FA5}">
                      <a16:colId xmlns:a16="http://schemas.microsoft.com/office/drawing/2014/main" val="1359975562"/>
                    </a:ext>
                  </a:extLst>
                </a:gridCol>
                <a:gridCol w="304495">
                  <a:extLst>
                    <a:ext uri="{9D8B030D-6E8A-4147-A177-3AD203B41FA5}">
                      <a16:colId xmlns:a16="http://schemas.microsoft.com/office/drawing/2014/main" val="401609223"/>
                    </a:ext>
                  </a:extLst>
                </a:gridCol>
                <a:gridCol w="304495">
                  <a:extLst>
                    <a:ext uri="{9D8B030D-6E8A-4147-A177-3AD203B41FA5}">
                      <a16:colId xmlns:a16="http://schemas.microsoft.com/office/drawing/2014/main" val="333221722"/>
                    </a:ext>
                  </a:extLst>
                </a:gridCol>
                <a:gridCol w="304495">
                  <a:extLst>
                    <a:ext uri="{9D8B030D-6E8A-4147-A177-3AD203B41FA5}">
                      <a16:colId xmlns:a16="http://schemas.microsoft.com/office/drawing/2014/main" val="1846854164"/>
                    </a:ext>
                  </a:extLst>
                </a:gridCol>
                <a:gridCol w="304495">
                  <a:extLst>
                    <a:ext uri="{9D8B030D-6E8A-4147-A177-3AD203B41FA5}">
                      <a16:colId xmlns:a16="http://schemas.microsoft.com/office/drawing/2014/main" val="1500267575"/>
                    </a:ext>
                  </a:extLst>
                </a:gridCol>
                <a:gridCol w="304495">
                  <a:extLst>
                    <a:ext uri="{9D8B030D-6E8A-4147-A177-3AD203B41FA5}">
                      <a16:colId xmlns:a16="http://schemas.microsoft.com/office/drawing/2014/main" val="3625285587"/>
                    </a:ext>
                  </a:extLst>
                </a:gridCol>
                <a:gridCol w="304495">
                  <a:extLst>
                    <a:ext uri="{9D8B030D-6E8A-4147-A177-3AD203B41FA5}">
                      <a16:colId xmlns:a16="http://schemas.microsoft.com/office/drawing/2014/main" val="2302064575"/>
                    </a:ext>
                  </a:extLst>
                </a:gridCol>
                <a:gridCol w="304495">
                  <a:extLst>
                    <a:ext uri="{9D8B030D-6E8A-4147-A177-3AD203B41FA5}">
                      <a16:colId xmlns:a16="http://schemas.microsoft.com/office/drawing/2014/main" val="699932841"/>
                    </a:ext>
                  </a:extLst>
                </a:gridCol>
                <a:gridCol w="304495">
                  <a:extLst>
                    <a:ext uri="{9D8B030D-6E8A-4147-A177-3AD203B41FA5}">
                      <a16:colId xmlns:a16="http://schemas.microsoft.com/office/drawing/2014/main" val="653631001"/>
                    </a:ext>
                  </a:extLst>
                </a:gridCol>
                <a:gridCol w="304495">
                  <a:extLst>
                    <a:ext uri="{9D8B030D-6E8A-4147-A177-3AD203B41FA5}">
                      <a16:colId xmlns:a16="http://schemas.microsoft.com/office/drawing/2014/main" val="3393600699"/>
                    </a:ext>
                  </a:extLst>
                </a:gridCol>
                <a:gridCol w="304495">
                  <a:extLst>
                    <a:ext uri="{9D8B030D-6E8A-4147-A177-3AD203B41FA5}">
                      <a16:colId xmlns:a16="http://schemas.microsoft.com/office/drawing/2014/main" val="1633281217"/>
                    </a:ext>
                  </a:extLst>
                </a:gridCol>
                <a:gridCol w="304495">
                  <a:extLst>
                    <a:ext uri="{9D8B030D-6E8A-4147-A177-3AD203B41FA5}">
                      <a16:colId xmlns:a16="http://schemas.microsoft.com/office/drawing/2014/main" val="1832163391"/>
                    </a:ext>
                  </a:extLst>
                </a:gridCol>
                <a:gridCol w="304495">
                  <a:extLst>
                    <a:ext uri="{9D8B030D-6E8A-4147-A177-3AD203B41FA5}">
                      <a16:colId xmlns:a16="http://schemas.microsoft.com/office/drawing/2014/main" val="1384019472"/>
                    </a:ext>
                  </a:extLst>
                </a:gridCol>
                <a:gridCol w="304495">
                  <a:extLst>
                    <a:ext uri="{9D8B030D-6E8A-4147-A177-3AD203B41FA5}">
                      <a16:colId xmlns:a16="http://schemas.microsoft.com/office/drawing/2014/main" val="2977667765"/>
                    </a:ext>
                  </a:extLst>
                </a:gridCol>
                <a:gridCol w="304495">
                  <a:extLst>
                    <a:ext uri="{9D8B030D-6E8A-4147-A177-3AD203B41FA5}">
                      <a16:colId xmlns:a16="http://schemas.microsoft.com/office/drawing/2014/main" val="690374213"/>
                    </a:ext>
                  </a:extLst>
                </a:gridCol>
                <a:gridCol w="304495">
                  <a:extLst>
                    <a:ext uri="{9D8B030D-6E8A-4147-A177-3AD203B41FA5}">
                      <a16:colId xmlns:a16="http://schemas.microsoft.com/office/drawing/2014/main" val="293966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34269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49936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60809103"/>
                  </a:ext>
                </a:extLst>
              </a:tr>
            </a:tbl>
          </a:graphicData>
        </a:graphic>
      </p:graphicFrame>
      <p:sp>
        <p:nvSpPr>
          <p:cNvPr id="4" name="Text Placeholder 3">
            <a:extLst>
              <a:ext uri="{FF2B5EF4-FFF2-40B4-BE49-F238E27FC236}">
                <a16:creationId xmlns:a16="http://schemas.microsoft.com/office/drawing/2014/main" id="{329AF681-97DB-4DF2-A4DA-A928D1ABAC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54187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26A91-C0E4-4D11-A24E-0FB66578764E}"/>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9075237E-AE60-499D-B75E-34BEEBD16E1D}"/>
              </a:ext>
            </a:extLst>
          </p:cNvPr>
          <p:cNvGraphicFramePr>
            <a:graphicFrameLocks noGrp="1"/>
          </p:cNvGraphicFramePr>
          <p:nvPr>
            <p:ph type="tbl" sz="quarter" idx="13"/>
            <p:extLst>
              <p:ext uri="{D42A27DB-BD31-4B8C-83A1-F6EECF244321}">
                <p14:modId xmlns:p14="http://schemas.microsoft.com/office/powerpoint/2010/main" val="223546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71158599"/>
                    </a:ext>
                  </a:extLst>
                </a:gridCol>
                <a:gridCol w="304495">
                  <a:extLst>
                    <a:ext uri="{9D8B030D-6E8A-4147-A177-3AD203B41FA5}">
                      <a16:colId xmlns:a16="http://schemas.microsoft.com/office/drawing/2014/main" val="109617952"/>
                    </a:ext>
                  </a:extLst>
                </a:gridCol>
                <a:gridCol w="304495">
                  <a:extLst>
                    <a:ext uri="{9D8B030D-6E8A-4147-A177-3AD203B41FA5}">
                      <a16:colId xmlns:a16="http://schemas.microsoft.com/office/drawing/2014/main" val="3614126492"/>
                    </a:ext>
                  </a:extLst>
                </a:gridCol>
                <a:gridCol w="304495">
                  <a:extLst>
                    <a:ext uri="{9D8B030D-6E8A-4147-A177-3AD203B41FA5}">
                      <a16:colId xmlns:a16="http://schemas.microsoft.com/office/drawing/2014/main" val="151017486"/>
                    </a:ext>
                  </a:extLst>
                </a:gridCol>
                <a:gridCol w="304495">
                  <a:extLst>
                    <a:ext uri="{9D8B030D-6E8A-4147-A177-3AD203B41FA5}">
                      <a16:colId xmlns:a16="http://schemas.microsoft.com/office/drawing/2014/main" val="2510444173"/>
                    </a:ext>
                  </a:extLst>
                </a:gridCol>
                <a:gridCol w="304495">
                  <a:extLst>
                    <a:ext uri="{9D8B030D-6E8A-4147-A177-3AD203B41FA5}">
                      <a16:colId xmlns:a16="http://schemas.microsoft.com/office/drawing/2014/main" val="1780915457"/>
                    </a:ext>
                  </a:extLst>
                </a:gridCol>
                <a:gridCol w="304495">
                  <a:extLst>
                    <a:ext uri="{9D8B030D-6E8A-4147-A177-3AD203B41FA5}">
                      <a16:colId xmlns:a16="http://schemas.microsoft.com/office/drawing/2014/main" val="4106432623"/>
                    </a:ext>
                  </a:extLst>
                </a:gridCol>
                <a:gridCol w="304495">
                  <a:extLst>
                    <a:ext uri="{9D8B030D-6E8A-4147-A177-3AD203B41FA5}">
                      <a16:colId xmlns:a16="http://schemas.microsoft.com/office/drawing/2014/main" val="3201929578"/>
                    </a:ext>
                  </a:extLst>
                </a:gridCol>
                <a:gridCol w="304495">
                  <a:extLst>
                    <a:ext uri="{9D8B030D-6E8A-4147-A177-3AD203B41FA5}">
                      <a16:colId xmlns:a16="http://schemas.microsoft.com/office/drawing/2014/main" val="401141686"/>
                    </a:ext>
                  </a:extLst>
                </a:gridCol>
                <a:gridCol w="304495">
                  <a:extLst>
                    <a:ext uri="{9D8B030D-6E8A-4147-A177-3AD203B41FA5}">
                      <a16:colId xmlns:a16="http://schemas.microsoft.com/office/drawing/2014/main" val="4236683592"/>
                    </a:ext>
                  </a:extLst>
                </a:gridCol>
                <a:gridCol w="304495">
                  <a:extLst>
                    <a:ext uri="{9D8B030D-6E8A-4147-A177-3AD203B41FA5}">
                      <a16:colId xmlns:a16="http://schemas.microsoft.com/office/drawing/2014/main" val="4107291392"/>
                    </a:ext>
                  </a:extLst>
                </a:gridCol>
                <a:gridCol w="304495">
                  <a:extLst>
                    <a:ext uri="{9D8B030D-6E8A-4147-A177-3AD203B41FA5}">
                      <a16:colId xmlns:a16="http://schemas.microsoft.com/office/drawing/2014/main" val="290411981"/>
                    </a:ext>
                  </a:extLst>
                </a:gridCol>
                <a:gridCol w="304495">
                  <a:extLst>
                    <a:ext uri="{9D8B030D-6E8A-4147-A177-3AD203B41FA5}">
                      <a16:colId xmlns:a16="http://schemas.microsoft.com/office/drawing/2014/main" val="999378870"/>
                    </a:ext>
                  </a:extLst>
                </a:gridCol>
                <a:gridCol w="304495">
                  <a:extLst>
                    <a:ext uri="{9D8B030D-6E8A-4147-A177-3AD203B41FA5}">
                      <a16:colId xmlns:a16="http://schemas.microsoft.com/office/drawing/2014/main" val="2032128889"/>
                    </a:ext>
                  </a:extLst>
                </a:gridCol>
                <a:gridCol w="304495">
                  <a:extLst>
                    <a:ext uri="{9D8B030D-6E8A-4147-A177-3AD203B41FA5}">
                      <a16:colId xmlns:a16="http://schemas.microsoft.com/office/drawing/2014/main" val="4075741488"/>
                    </a:ext>
                  </a:extLst>
                </a:gridCol>
                <a:gridCol w="304495">
                  <a:extLst>
                    <a:ext uri="{9D8B030D-6E8A-4147-A177-3AD203B41FA5}">
                      <a16:colId xmlns:a16="http://schemas.microsoft.com/office/drawing/2014/main" val="2113637494"/>
                    </a:ext>
                  </a:extLst>
                </a:gridCol>
                <a:gridCol w="304495">
                  <a:extLst>
                    <a:ext uri="{9D8B030D-6E8A-4147-A177-3AD203B41FA5}">
                      <a16:colId xmlns:a16="http://schemas.microsoft.com/office/drawing/2014/main" val="3930516320"/>
                    </a:ext>
                  </a:extLst>
                </a:gridCol>
                <a:gridCol w="304495">
                  <a:extLst>
                    <a:ext uri="{9D8B030D-6E8A-4147-A177-3AD203B41FA5}">
                      <a16:colId xmlns:a16="http://schemas.microsoft.com/office/drawing/2014/main" val="3081327275"/>
                    </a:ext>
                  </a:extLst>
                </a:gridCol>
                <a:gridCol w="304495">
                  <a:extLst>
                    <a:ext uri="{9D8B030D-6E8A-4147-A177-3AD203B41FA5}">
                      <a16:colId xmlns:a16="http://schemas.microsoft.com/office/drawing/2014/main" val="2057332939"/>
                    </a:ext>
                  </a:extLst>
                </a:gridCol>
                <a:gridCol w="304495">
                  <a:extLst>
                    <a:ext uri="{9D8B030D-6E8A-4147-A177-3AD203B41FA5}">
                      <a16:colId xmlns:a16="http://schemas.microsoft.com/office/drawing/2014/main" val="2371244759"/>
                    </a:ext>
                  </a:extLst>
                </a:gridCol>
                <a:gridCol w="304495">
                  <a:extLst>
                    <a:ext uri="{9D8B030D-6E8A-4147-A177-3AD203B41FA5}">
                      <a16:colId xmlns:a16="http://schemas.microsoft.com/office/drawing/2014/main" val="577198409"/>
                    </a:ext>
                  </a:extLst>
                </a:gridCol>
                <a:gridCol w="304495">
                  <a:extLst>
                    <a:ext uri="{9D8B030D-6E8A-4147-A177-3AD203B41FA5}">
                      <a16:colId xmlns:a16="http://schemas.microsoft.com/office/drawing/2014/main" val="1666735523"/>
                    </a:ext>
                  </a:extLst>
                </a:gridCol>
                <a:gridCol w="304495">
                  <a:extLst>
                    <a:ext uri="{9D8B030D-6E8A-4147-A177-3AD203B41FA5}">
                      <a16:colId xmlns:a16="http://schemas.microsoft.com/office/drawing/2014/main" val="3435688082"/>
                    </a:ext>
                  </a:extLst>
                </a:gridCol>
                <a:gridCol w="304495">
                  <a:extLst>
                    <a:ext uri="{9D8B030D-6E8A-4147-A177-3AD203B41FA5}">
                      <a16:colId xmlns:a16="http://schemas.microsoft.com/office/drawing/2014/main" val="2218764709"/>
                    </a:ext>
                  </a:extLst>
                </a:gridCol>
                <a:gridCol w="304495">
                  <a:extLst>
                    <a:ext uri="{9D8B030D-6E8A-4147-A177-3AD203B41FA5}">
                      <a16:colId xmlns:a16="http://schemas.microsoft.com/office/drawing/2014/main" val="82019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8061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6878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0484873"/>
                  </a:ext>
                </a:extLst>
              </a:tr>
            </a:tbl>
          </a:graphicData>
        </a:graphic>
      </p:graphicFrame>
      <p:sp>
        <p:nvSpPr>
          <p:cNvPr id="4" name="Text Placeholder 3">
            <a:extLst>
              <a:ext uri="{FF2B5EF4-FFF2-40B4-BE49-F238E27FC236}">
                <a16:creationId xmlns:a16="http://schemas.microsoft.com/office/drawing/2014/main" id="{C1E7BD17-CA02-423B-828B-F7F22ABE483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21450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F683-B874-4F15-8F60-46416C42520A}"/>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843F6A94-AC08-4E6D-BF8C-59BE58F6F80A}"/>
              </a:ext>
            </a:extLst>
          </p:cNvPr>
          <p:cNvGraphicFramePr>
            <a:graphicFrameLocks noGrp="1"/>
          </p:cNvGraphicFramePr>
          <p:nvPr>
            <p:ph type="tbl" sz="quarter" idx="13"/>
            <p:extLst>
              <p:ext uri="{D42A27DB-BD31-4B8C-83A1-F6EECF244321}">
                <p14:modId xmlns:p14="http://schemas.microsoft.com/office/powerpoint/2010/main" val="395375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58392934"/>
                    </a:ext>
                  </a:extLst>
                </a:gridCol>
                <a:gridCol w="304495">
                  <a:extLst>
                    <a:ext uri="{9D8B030D-6E8A-4147-A177-3AD203B41FA5}">
                      <a16:colId xmlns:a16="http://schemas.microsoft.com/office/drawing/2014/main" val="502573402"/>
                    </a:ext>
                  </a:extLst>
                </a:gridCol>
                <a:gridCol w="304495">
                  <a:extLst>
                    <a:ext uri="{9D8B030D-6E8A-4147-A177-3AD203B41FA5}">
                      <a16:colId xmlns:a16="http://schemas.microsoft.com/office/drawing/2014/main" val="579239004"/>
                    </a:ext>
                  </a:extLst>
                </a:gridCol>
                <a:gridCol w="304495">
                  <a:extLst>
                    <a:ext uri="{9D8B030D-6E8A-4147-A177-3AD203B41FA5}">
                      <a16:colId xmlns:a16="http://schemas.microsoft.com/office/drawing/2014/main" val="4078872668"/>
                    </a:ext>
                  </a:extLst>
                </a:gridCol>
                <a:gridCol w="304495">
                  <a:extLst>
                    <a:ext uri="{9D8B030D-6E8A-4147-A177-3AD203B41FA5}">
                      <a16:colId xmlns:a16="http://schemas.microsoft.com/office/drawing/2014/main" val="290573147"/>
                    </a:ext>
                  </a:extLst>
                </a:gridCol>
                <a:gridCol w="304495">
                  <a:extLst>
                    <a:ext uri="{9D8B030D-6E8A-4147-A177-3AD203B41FA5}">
                      <a16:colId xmlns:a16="http://schemas.microsoft.com/office/drawing/2014/main" val="1492376289"/>
                    </a:ext>
                  </a:extLst>
                </a:gridCol>
                <a:gridCol w="304495">
                  <a:extLst>
                    <a:ext uri="{9D8B030D-6E8A-4147-A177-3AD203B41FA5}">
                      <a16:colId xmlns:a16="http://schemas.microsoft.com/office/drawing/2014/main" val="2490619670"/>
                    </a:ext>
                  </a:extLst>
                </a:gridCol>
                <a:gridCol w="304495">
                  <a:extLst>
                    <a:ext uri="{9D8B030D-6E8A-4147-A177-3AD203B41FA5}">
                      <a16:colId xmlns:a16="http://schemas.microsoft.com/office/drawing/2014/main" val="3209575740"/>
                    </a:ext>
                  </a:extLst>
                </a:gridCol>
                <a:gridCol w="304495">
                  <a:extLst>
                    <a:ext uri="{9D8B030D-6E8A-4147-A177-3AD203B41FA5}">
                      <a16:colId xmlns:a16="http://schemas.microsoft.com/office/drawing/2014/main" val="1903142058"/>
                    </a:ext>
                  </a:extLst>
                </a:gridCol>
                <a:gridCol w="304495">
                  <a:extLst>
                    <a:ext uri="{9D8B030D-6E8A-4147-A177-3AD203B41FA5}">
                      <a16:colId xmlns:a16="http://schemas.microsoft.com/office/drawing/2014/main" val="1342026541"/>
                    </a:ext>
                  </a:extLst>
                </a:gridCol>
                <a:gridCol w="304495">
                  <a:extLst>
                    <a:ext uri="{9D8B030D-6E8A-4147-A177-3AD203B41FA5}">
                      <a16:colId xmlns:a16="http://schemas.microsoft.com/office/drawing/2014/main" val="1275908374"/>
                    </a:ext>
                  </a:extLst>
                </a:gridCol>
                <a:gridCol w="304495">
                  <a:extLst>
                    <a:ext uri="{9D8B030D-6E8A-4147-A177-3AD203B41FA5}">
                      <a16:colId xmlns:a16="http://schemas.microsoft.com/office/drawing/2014/main" val="3997394181"/>
                    </a:ext>
                  </a:extLst>
                </a:gridCol>
                <a:gridCol w="304495">
                  <a:extLst>
                    <a:ext uri="{9D8B030D-6E8A-4147-A177-3AD203B41FA5}">
                      <a16:colId xmlns:a16="http://schemas.microsoft.com/office/drawing/2014/main" val="1335352293"/>
                    </a:ext>
                  </a:extLst>
                </a:gridCol>
                <a:gridCol w="304495">
                  <a:extLst>
                    <a:ext uri="{9D8B030D-6E8A-4147-A177-3AD203B41FA5}">
                      <a16:colId xmlns:a16="http://schemas.microsoft.com/office/drawing/2014/main" val="4089186599"/>
                    </a:ext>
                  </a:extLst>
                </a:gridCol>
                <a:gridCol w="304495">
                  <a:extLst>
                    <a:ext uri="{9D8B030D-6E8A-4147-A177-3AD203B41FA5}">
                      <a16:colId xmlns:a16="http://schemas.microsoft.com/office/drawing/2014/main" val="1536563117"/>
                    </a:ext>
                  </a:extLst>
                </a:gridCol>
                <a:gridCol w="304495">
                  <a:extLst>
                    <a:ext uri="{9D8B030D-6E8A-4147-A177-3AD203B41FA5}">
                      <a16:colId xmlns:a16="http://schemas.microsoft.com/office/drawing/2014/main" val="3698959025"/>
                    </a:ext>
                  </a:extLst>
                </a:gridCol>
                <a:gridCol w="304495">
                  <a:extLst>
                    <a:ext uri="{9D8B030D-6E8A-4147-A177-3AD203B41FA5}">
                      <a16:colId xmlns:a16="http://schemas.microsoft.com/office/drawing/2014/main" val="417080669"/>
                    </a:ext>
                  </a:extLst>
                </a:gridCol>
                <a:gridCol w="304495">
                  <a:extLst>
                    <a:ext uri="{9D8B030D-6E8A-4147-A177-3AD203B41FA5}">
                      <a16:colId xmlns:a16="http://schemas.microsoft.com/office/drawing/2014/main" val="3189064326"/>
                    </a:ext>
                  </a:extLst>
                </a:gridCol>
                <a:gridCol w="304495">
                  <a:extLst>
                    <a:ext uri="{9D8B030D-6E8A-4147-A177-3AD203B41FA5}">
                      <a16:colId xmlns:a16="http://schemas.microsoft.com/office/drawing/2014/main" val="4285033473"/>
                    </a:ext>
                  </a:extLst>
                </a:gridCol>
                <a:gridCol w="304495">
                  <a:extLst>
                    <a:ext uri="{9D8B030D-6E8A-4147-A177-3AD203B41FA5}">
                      <a16:colId xmlns:a16="http://schemas.microsoft.com/office/drawing/2014/main" val="2200028672"/>
                    </a:ext>
                  </a:extLst>
                </a:gridCol>
                <a:gridCol w="304495">
                  <a:extLst>
                    <a:ext uri="{9D8B030D-6E8A-4147-A177-3AD203B41FA5}">
                      <a16:colId xmlns:a16="http://schemas.microsoft.com/office/drawing/2014/main" val="2535878731"/>
                    </a:ext>
                  </a:extLst>
                </a:gridCol>
                <a:gridCol w="304495">
                  <a:extLst>
                    <a:ext uri="{9D8B030D-6E8A-4147-A177-3AD203B41FA5}">
                      <a16:colId xmlns:a16="http://schemas.microsoft.com/office/drawing/2014/main" val="3058308180"/>
                    </a:ext>
                  </a:extLst>
                </a:gridCol>
                <a:gridCol w="304495">
                  <a:extLst>
                    <a:ext uri="{9D8B030D-6E8A-4147-A177-3AD203B41FA5}">
                      <a16:colId xmlns:a16="http://schemas.microsoft.com/office/drawing/2014/main" val="2939905361"/>
                    </a:ext>
                  </a:extLst>
                </a:gridCol>
                <a:gridCol w="304495">
                  <a:extLst>
                    <a:ext uri="{9D8B030D-6E8A-4147-A177-3AD203B41FA5}">
                      <a16:colId xmlns:a16="http://schemas.microsoft.com/office/drawing/2014/main" val="503874068"/>
                    </a:ext>
                  </a:extLst>
                </a:gridCol>
                <a:gridCol w="304495">
                  <a:extLst>
                    <a:ext uri="{9D8B030D-6E8A-4147-A177-3AD203B41FA5}">
                      <a16:colId xmlns:a16="http://schemas.microsoft.com/office/drawing/2014/main" val="313942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7070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28551813"/>
                  </a:ext>
                </a:extLst>
              </a:tr>
            </a:tbl>
          </a:graphicData>
        </a:graphic>
      </p:graphicFrame>
      <p:sp>
        <p:nvSpPr>
          <p:cNvPr id="4" name="Text Placeholder 3">
            <a:extLst>
              <a:ext uri="{FF2B5EF4-FFF2-40B4-BE49-F238E27FC236}">
                <a16:creationId xmlns:a16="http://schemas.microsoft.com/office/drawing/2014/main" id="{76723960-C239-4E36-8DFF-6A04133040C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1384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FC8C-B01D-42CD-979E-97BE26859C95}"/>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5C623E0B-DE0F-4E42-9292-1BB33B0A76C2}"/>
              </a:ext>
            </a:extLst>
          </p:cNvPr>
          <p:cNvGraphicFramePr>
            <a:graphicFrameLocks noGrp="1"/>
          </p:cNvGraphicFramePr>
          <p:nvPr>
            <p:ph type="chart" sz="quarter" idx="13"/>
            <p:extLst>
              <p:ext uri="{D42A27DB-BD31-4B8C-83A1-F6EECF244321}">
                <p14:modId xmlns:p14="http://schemas.microsoft.com/office/powerpoint/2010/main" val="1565060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BD912B-7FFD-4981-9C32-C075A4E9B2D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03C49E9-8C2C-46BF-93D1-7C409D057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947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CBC1-DDB8-4F06-ABC0-51E4469F7FB6}"/>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8CB79811-035B-460F-8FEF-8F9ADAE069E1}"/>
              </a:ext>
            </a:extLst>
          </p:cNvPr>
          <p:cNvGraphicFramePr>
            <a:graphicFrameLocks noGrp="1"/>
          </p:cNvGraphicFramePr>
          <p:nvPr>
            <p:ph type="chart" sz="quarter" idx="13"/>
            <p:extLst>
              <p:ext uri="{D42A27DB-BD31-4B8C-83A1-F6EECF244321}">
                <p14:modId xmlns:p14="http://schemas.microsoft.com/office/powerpoint/2010/main" val="666146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8E8175-67DA-474D-A3B8-1964DC7C255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09B1343-B71A-4049-9577-F5B94CB55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4104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5BDB-DD74-4566-9225-11A86BB83183}"/>
              </a:ext>
            </a:extLst>
          </p:cNvPr>
          <p:cNvSpPr>
            <a:spLocks noGrp="1"/>
          </p:cNvSpPr>
          <p:nvPr>
            <p:ph type="title"/>
          </p:nvPr>
        </p:nvSpPr>
        <p:spPr/>
        <p:txBody>
          <a:bodyPr/>
          <a:lstStyle/>
          <a:p>
            <a:r>
              <a:rPr lang="en-US"/>
              <a:t>User Posts Table (Competitors) | HG-France - 1 of 8</a:t>
            </a:r>
          </a:p>
        </p:txBody>
      </p:sp>
      <p:graphicFrame>
        <p:nvGraphicFramePr>
          <p:cNvPr id="5" name="Table Placeholder 4">
            <a:extLst>
              <a:ext uri="{FF2B5EF4-FFF2-40B4-BE49-F238E27FC236}">
                <a16:creationId xmlns:a16="http://schemas.microsoft.com/office/drawing/2014/main" id="{350A12AA-FAED-42CE-9786-F9CBAEE7F48C}"/>
              </a:ext>
            </a:extLst>
          </p:cNvPr>
          <p:cNvGraphicFramePr>
            <a:graphicFrameLocks noGrp="1"/>
          </p:cNvGraphicFramePr>
          <p:nvPr>
            <p:ph type="tbl" sz="quarter" idx="13"/>
            <p:extLst>
              <p:ext uri="{D42A27DB-BD31-4B8C-83A1-F6EECF244321}">
                <p14:modId xmlns:p14="http://schemas.microsoft.com/office/powerpoint/2010/main" val="274753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5803533"/>
                    </a:ext>
                  </a:extLst>
                </a:gridCol>
                <a:gridCol w="822960">
                  <a:extLst>
                    <a:ext uri="{9D8B030D-6E8A-4147-A177-3AD203B41FA5}">
                      <a16:colId xmlns:a16="http://schemas.microsoft.com/office/drawing/2014/main" val="2964964173"/>
                    </a:ext>
                  </a:extLst>
                </a:gridCol>
                <a:gridCol w="822960">
                  <a:extLst>
                    <a:ext uri="{9D8B030D-6E8A-4147-A177-3AD203B41FA5}">
                      <a16:colId xmlns:a16="http://schemas.microsoft.com/office/drawing/2014/main" val="3909836813"/>
                    </a:ext>
                  </a:extLst>
                </a:gridCol>
                <a:gridCol w="822960">
                  <a:extLst>
                    <a:ext uri="{9D8B030D-6E8A-4147-A177-3AD203B41FA5}">
                      <a16:colId xmlns:a16="http://schemas.microsoft.com/office/drawing/2014/main" val="1893894870"/>
                    </a:ext>
                  </a:extLst>
                </a:gridCol>
                <a:gridCol w="822960">
                  <a:extLst>
                    <a:ext uri="{9D8B030D-6E8A-4147-A177-3AD203B41FA5}">
                      <a16:colId xmlns:a16="http://schemas.microsoft.com/office/drawing/2014/main" val="2878179674"/>
                    </a:ext>
                  </a:extLst>
                </a:gridCol>
                <a:gridCol w="822960">
                  <a:extLst>
                    <a:ext uri="{9D8B030D-6E8A-4147-A177-3AD203B41FA5}">
                      <a16:colId xmlns:a16="http://schemas.microsoft.com/office/drawing/2014/main" val="2529275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9595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11:41:39 </a:t>
                      </a:r>
                      <a:r>
                        <a:rPr kumimoji="0" lang="en-US" sz="1000" b="0" i="0" u="none" strike="noStrike" kern="1200" cap="none" spc="0" normalizeH="0" baseline="0" noProof="0">
                          <a:ln>
                            <a:noFill/>
                          </a:ln>
                          <a:solidFill>
                            <a:prstClr val="black"/>
                          </a:solidFill>
                          <a:effectLst/>
                          <a:uLnTx/>
                          <a:uFillTx/>
                          <a:latin typeface="+mn-lt"/>
                          <a:ea typeface="+mn-ea"/>
                          <a:cs typeface="+mn-cs"/>
                        </a:rPr>
                        <a:t>
 Castorama, du bois coupé par un amas de castors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29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- 2018-03-31 08:31:41 </a:t>
                      </a:r>
                      <a:r>
                        <a:rPr kumimoji="0" lang="fr-FR" sz="1000" b="0" i="0" u="none" strike="noStrike" kern="1200" cap="none" spc="0" normalizeH="0" baseline="0" noProof="0">
                          <a:ln>
                            <a:noFill/>
                          </a:ln>
                          <a:solidFill>
                            <a:prstClr val="black"/>
                          </a:solidFill>
                          <a:effectLst/>
                          <a:uLnTx/>
                          <a:uFillTx/>
                          <a:latin typeface="+mn-lt"/>
                          <a:ea typeface="+mn-ea"/>
                          <a:cs typeface="+mn-cs"/>
                        </a:rPr>
                        <a:t>
 votre magasin de St NAZAIRE : bravo pour l'important réaménagement effectué ainsi qu'à tout le personnel super accueillant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11:55:00</a:t>
                      </a:r>
                    </a:p>
                  </a:txBody>
                  <a:tcPr/>
                </a:tc>
                <a:extLst>
                  <a:ext uri="{0D108BD9-81ED-4DB2-BD59-A6C34878D82A}">
                    <a16:rowId xmlns:a16="http://schemas.microsoft.com/office/drawing/2014/main" val="384090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- 2018-03-30 14:27:04 </a:t>
                      </a:r>
                      <a:r>
                        <a:rPr kumimoji="0" lang="fr-FR" sz="1000" b="0" i="0" u="none" strike="noStrike" kern="1200" cap="none" spc="0" normalizeH="0" baseline="0" noProof="0">
                          <a:ln>
                            <a:noFill/>
                          </a:ln>
                          <a:solidFill>
                            <a:prstClr val="black"/>
                          </a:solidFill>
                          <a:effectLst/>
                          <a:uLnTx/>
                          <a:uFillTx/>
                          <a:latin typeface="+mn-lt"/>
                          <a:ea typeface="+mn-ea"/>
                          <a:cs typeface="+mn-cs"/>
                        </a:rPr>
                        <a:t>
 Pourquoi les produits achetés aujourd'hui ne durent que la durée de la garantie?
motorisation portail qui a duré 20 ans. Super! Changée en 2015 avec garantie 2 ans a duré 2 ans et 10 jours!!! On appelle ça le progrès.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7453009"/>
                  </a:ext>
                </a:extLst>
              </a:tr>
            </a:tbl>
          </a:graphicData>
        </a:graphic>
      </p:graphicFrame>
      <p:sp>
        <p:nvSpPr>
          <p:cNvPr id="4" name="Text Placeholder 3">
            <a:extLst>
              <a:ext uri="{FF2B5EF4-FFF2-40B4-BE49-F238E27FC236}">
                <a16:creationId xmlns:a16="http://schemas.microsoft.com/office/drawing/2014/main" id="{BFDDF249-B216-4D0F-AA9C-4631A42E57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6081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E28E-8B14-46A9-A519-0FED6FEE378A}"/>
              </a:ext>
            </a:extLst>
          </p:cNvPr>
          <p:cNvSpPr>
            <a:spLocks noGrp="1"/>
          </p:cNvSpPr>
          <p:nvPr>
            <p:ph type="title"/>
          </p:nvPr>
        </p:nvSpPr>
        <p:spPr/>
        <p:txBody>
          <a:bodyPr/>
          <a:lstStyle/>
          <a:p>
            <a:r>
              <a:rPr lang="en-US"/>
              <a:t>User Posts Table (Competitors) | HG-France - 2 of 8</a:t>
            </a:r>
          </a:p>
        </p:txBody>
      </p:sp>
      <p:graphicFrame>
        <p:nvGraphicFramePr>
          <p:cNvPr id="5" name="Table Placeholder 4">
            <a:extLst>
              <a:ext uri="{FF2B5EF4-FFF2-40B4-BE49-F238E27FC236}">
                <a16:creationId xmlns:a16="http://schemas.microsoft.com/office/drawing/2014/main" id="{F5BCA85B-EB24-4EE4-80EF-F7FA1D3C9199}"/>
              </a:ext>
            </a:extLst>
          </p:cNvPr>
          <p:cNvGraphicFramePr>
            <a:graphicFrameLocks noGrp="1"/>
          </p:cNvGraphicFramePr>
          <p:nvPr>
            <p:ph type="tbl" sz="quarter" idx="13"/>
            <p:extLst>
              <p:ext uri="{D42A27DB-BD31-4B8C-83A1-F6EECF244321}">
                <p14:modId xmlns:p14="http://schemas.microsoft.com/office/powerpoint/2010/main" val="3761725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07672473"/>
                    </a:ext>
                  </a:extLst>
                </a:gridCol>
                <a:gridCol w="822960">
                  <a:extLst>
                    <a:ext uri="{9D8B030D-6E8A-4147-A177-3AD203B41FA5}">
                      <a16:colId xmlns:a16="http://schemas.microsoft.com/office/drawing/2014/main" val="3689512056"/>
                    </a:ext>
                  </a:extLst>
                </a:gridCol>
                <a:gridCol w="822960">
                  <a:extLst>
                    <a:ext uri="{9D8B030D-6E8A-4147-A177-3AD203B41FA5}">
                      <a16:colId xmlns:a16="http://schemas.microsoft.com/office/drawing/2014/main" val="1867286233"/>
                    </a:ext>
                  </a:extLst>
                </a:gridCol>
                <a:gridCol w="822960">
                  <a:extLst>
                    <a:ext uri="{9D8B030D-6E8A-4147-A177-3AD203B41FA5}">
                      <a16:colId xmlns:a16="http://schemas.microsoft.com/office/drawing/2014/main" val="1951164766"/>
                    </a:ext>
                  </a:extLst>
                </a:gridCol>
                <a:gridCol w="822960">
                  <a:extLst>
                    <a:ext uri="{9D8B030D-6E8A-4147-A177-3AD203B41FA5}">
                      <a16:colId xmlns:a16="http://schemas.microsoft.com/office/drawing/2014/main" val="1340041897"/>
                    </a:ext>
                  </a:extLst>
                </a:gridCol>
                <a:gridCol w="822960">
                  <a:extLst>
                    <a:ext uri="{9D8B030D-6E8A-4147-A177-3AD203B41FA5}">
                      <a16:colId xmlns:a16="http://schemas.microsoft.com/office/drawing/2014/main" val="229942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0952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- 2018-03-30 11:48:56 </a:t>
                      </a:r>
                      <a:r>
                        <a:rPr kumimoji="0" lang="fr-FR" sz="1000" b="0" i="0" u="none" strike="noStrike" kern="1200" cap="none" spc="0" normalizeH="0" baseline="0" noProof="0">
                          <a:ln>
                            <a:noFill/>
                          </a:ln>
                          <a:solidFill>
                            <a:prstClr val="black"/>
                          </a:solidFill>
                          <a:effectLst/>
                          <a:uLnTx/>
                          <a:uFillTx/>
                          <a:latin typeface="+mn-lt"/>
                          <a:ea typeface="+mn-ea"/>
                          <a:cs typeface="+mn-cs"/>
                        </a:rPr>
                        <a:t>
 INADMISSIBLE!!!Tel est le terme qui qualifierait le mieux votre service client Nous avons commandé un portillon en date du 4 mars 2018 car il était noté ' livré chez vous le 14 mars.' le 16 mars nous avons appelé le service client car la commande était toujours notée en cours de préparation sur le site. la collaboratrice en ligne a été incapable de nous donner une date de livraison et nous a donc conseillé d'annuler la commande.nous avons donc acheté un portillon chez l'un de vos concurrents .depuis cette date j'ai appelé 5 fois et envoyé 5 mails (a chaque fois on me dit bien évidemment que l'on traite ma demande)et la commande est toujours en cours de préparation sur votre site donc pas de remboursement possible ..ce jour on m'indique qu'en fait le colis a bien été livré chez un transporteur et que tant qu'il n'est pas retourné au fournisseur je ne peux pas être remboursé.. c'est une honte pour une enseigne comme la vôtre d'être aussi négligent dans le suivi de ses clients J'ai demand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14:14:56</a:t>
                      </a:r>
                    </a:p>
                  </a:txBody>
                  <a:tcPr/>
                </a:tc>
                <a:extLst>
                  <a:ext uri="{0D108BD9-81ED-4DB2-BD59-A6C34878D82A}">
                    <a16:rowId xmlns:a16="http://schemas.microsoft.com/office/drawing/2014/main" val="83922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STIHL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- 2018-03-30 09:22:31 </a:t>
                      </a:r>
                      <a:r>
                        <a:rPr kumimoji="0" lang="en-US" sz="1000" b="0" i="0" u="none" strike="noStrike" kern="1200" cap="none" spc="0" normalizeH="0" baseline="0" noProof="0">
                          <a:ln>
                            <a:noFill/>
                          </a:ln>
                          <a:solidFill>
                            <a:prstClr val="black"/>
                          </a:solidFill>
                          <a:effectLst/>
                          <a:uLnTx/>
                          <a:uFillTx/>
                          <a:latin typeface="+mn-lt"/>
                          <a:ea typeface="+mn-ea"/>
                          <a:cs typeface="+mn-cs"/>
                        </a:rPr>
                        <a:t>
 i recently bought a Stihl chainsaw on line from a Stihl dealer . For any repairs under the 2 year warranty , do i have to return it to that dealer or does my warranty cover work done with a different Stihl repair shop , without having to pay for the repairs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7818579"/>
                  </a:ext>
                </a:extLst>
              </a:tr>
            </a:tbl>
          </a:graphicData>
        </a:graphic>
      </p:graphicFrame>
      <p:sp>
        <p:nvSpPr>
          <p:cNvPr id="4" name="Text Placeholder 3">
            <a:extLst>
              <a:ext uri="{FF2B5EF4-FFF2-40B4-BE49-F238E27FC236}">
                <a16:creationId xmlns:a16="http://schemas.microsoft.com/office/drawing/2014/main" id="{4DFCE1F3-E845-47FC-BB2C-BB23EDC169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2517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65EC-DC7D-4B74-BE0F-41B3ED0EE6C5}"/>
              </a:ext>
            </a:extLst>
          </p:cNvPr>
          <p:cNvSpPr>
            <a:spLocks noGrp="1"/>
          </p:cNvSpPr>
          <p:nvPr>
            <p:ph type="title"/>
          </p:nvPr>
        </p:nvSpPr>
        <p:spPr/>
        <p:txBody>
          <a:bodyPr/>
          <a:lstStyle/>
          <a:p>
            <a:r>
              <a:rPr lang="en-US"/>
              <a:t>User Posts Table (Competitors) | HG-France - 3 of 8</a:t>
            </a:r>
          </a:p>
        </p:txBody>
      </p:sp>
      <p:graphicFrame>
        <p:nvGraphicFramePr>
          <p:cNvPr id="5" name="Table Placeholder 4">
            <a:extLst>
              <a:ext uri="{FF2B5EF4-FFF2-40B4-BE49-F238E27FC236}">
                <a16:creationId xmlns:a16="http://schemas.microsoft.com/office/drawing/2014/main" id="{8CCF5183-388B-4BBC-A54F-92AFC25E050F}"/>
              </a:ext>
            </a:extLst>
          </p:cNvPr>
          <p:cNvGraphicFramePr>
            <a:graphicFrameLocks noGrp="1"/>
          </p:cNvGraphicFramePr>
          <p:nvPr>
            <p:ph type="tbl" sz="quarter" idx="13"/>
            <p:extLst>
              <p:ext uri="{D42A27DB-BD31-4B8C-83A1-F6EECF244321}">
                <p14:modId xmlns:p14="http://schemas.microsoft.com/office/powerpoint/2010/main" val="282624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4550406"/>
                    </a:ext>
                  </a:extLst>
                </a:gridCol>
                <a:gridCol w="822960">
                  <a:extLst>
                    <a:ext uri="{9D8B030D-6E8A-4147-A177-3AD203B41FA5}">
                      <a16:colId xmlns:a16="http://schemas.microsoft.com/office/drawing/2014/main" val="2486606927"/>
                    </a:ext>
                  </a:extLst>
                </a:gridCol>
                <a:gridCol w="822960">
                  <a:extLst>
                    <a:ext uri="{9D8B030D-6E8A-4147-A177-3AD203B41FA5}">
                      <a16:colId xmlns:a16="http://schemas.microsoft.com/office/drawing/2014/main" val="3458083663"/>
                    </a:ext>
                  </a:extLst>
                </a:gridCol>
                <a:gridCol w="822960">
                  <a:extLst>
                    <a:ext uri="{9D8B030D-6E8A-4147-A177-3AD203B41FA5}">
                      <a16:colId xmlns:a16="http://schemas.microsoft.com/office/drawing/2014/main" val="1646355052"/>
                    </a:ext>
                  </a:extLst>
                </a:gridCol>
                <a:gridCol w="822960">
                  <a:extLst>
                    <a:ext uri="{9D8B030D-6E8A-4147-A177-3AD203B41FA5}">
                      <a16:colId xmlns:a16="http://schemas.microsoft.com/office/drawing/2014/main" val="3538580033"/>
                    </a:ext>
                  </a:extLst>
                </a:gridCol>
                <a:gridCol w="822960">
                  <a:extLst>
                    <a:ext uri="{9D8B030D-6E8A-4147-A177-3AD203B41FA5}">
                      <a16:colId xmlns:a16="http://schemas.microsoft.com/office/drawing/2014/main" val="2525055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8268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- 2018-03-29 20:55:43 </a:t>
                      </a:r>
                      <a:r>
                        <a:rPr kumimoji="0" lang="fr-FR" sz="1000" b="0" i="0" u="none" strike="noStrike" kern="1200" cap="none" spc="0" normalizeH="0" baseline="0" noProof="0">
                          <a:ln>
                            <a:noFill/>
                          </a:ln>
                          <a:solidFill>
                            <a:prstClr val="black"/>
                          </a:solidFill>
                          <a:effectLst/>
                          <a:uLnTx/>
                          <a:uFillTx/>
                          <a:latin typeface="+mn-lt"/>
                          <a:ea typeface="+mn-ea"/>
                          <a:cs typeface="+mn-cs"/>
                        </a:rPr>
                        <a:t>
 Leroy merlin la roche sur yon
j ai achete 27 couvre murs censés etre livrés le 20 mars.le jour de la livraison je m'appercois qu il n y en avait que 26 et que deux sont cassés.je contacte un vendeur du rayon concerne car mon enduiseur devait venir le 22 mars pour poser les chapeaux.il me repond qu ils ne seront relivres que le lundi ou mardi suivant (26/27 mars)et qu il me rappelera pour me communiquer la date( pas d excuse ni quoique se soit)n ayant aucune information le vendredi 23 mars je décide de me déplacer au magasin.
Réponse du vendeur j ai oublié je vais appeler le service livraison de suite ,chose qu il a faite devant moi sans succès car répondeur(soit disant).le mardi 27 il me rappele pour me dire que je serai livrer a nouveau le vendredi 30 mars chose que je ne peux accepter car devant être a la base livré a nouveau le lundi ou mardi mon enduiseur revenait le jeudi 29 mars.le vendeur me dit donc de venir chercher les chapeaux au magasin car ils seront livres a partir de 7h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17:24:26</a:t>
                      </a:r>
                    </a:p>
                  </a:txBody>
                  <a:tcPr/>
                </a:tc>
                <a:extLst>
                  <a:ext uri="{0D108BD9-81ED-4DB2-BD59-A6C34878D82A}">
                    <a16:rowId xmlns:a16="http://schemas.microsoft.com/office/drawing/2014/main" val="721001315"/>
                  </a:ext>
                </a:extLst>
              </a:tr>
            </a:tbl>
          </a:graphicData>
        </a:graphic>
      </p:graphicFrame>
      <p:sp>
        <p:nvSpPr>
          <p:cNvPr id="4" name="Text Placeholder 3">
            <a:extLst>
              <a:ext uri="{FF2B5EF4-FFF2-40B4-BE49-F238E27FC236}">
                <a16:creationId xmlns:a16="http://schemas.microsoft.com/office/drawing/2014/main" id="{8E3E30D9-0EFE-4CC1-8AC0-79A3B1265FE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56638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6CDC-A507-45EA-B52A-EDB9FF8FA6AE}"/>
              </a:ext>
            </a:extLst>
          </p:cNvPr>
          <p:cNvSpPr>
            <a:spLocks noGrp="1"/>
          </p:cNvSpPr>
          <p:nvPr>
            <p:ph type="title"/>
          </p:nvPr>
        </p:nvSpPr>
        <p:spPr/>
        <p:txBody>
          <a:bodyPr/>
          <a:lstStyle/>
          <a:p>
            <a:r>
              <a:rPr lang="en-US"/>
              <a:t>User Posts Table (Competitors) | HG-France - 4 of 8</a:t>
            </a:r>
          </a:p>
        </p:txBody>
      </p:sp>
      <p:graphicFrame>
        <p:nvGraphicFramePr>
          <p:cNvPr id="5" name="Table Placeholder 4">
            <a:extLst>
              <a:ext uri="{FF2B5EF4-FFF2-40B4-BE49-F238E27FC236}">
                <a16:creationId xmlns:a16="http://schemas.microsoft.com/office/drawing/2014/main" id="{B58CF6AE-744B-408B-AEAC-CD990001393A}"/>
              </a:ext>
            </a:extLst>
          </p:cNvPr>
          <p:cNvGraphicFramePr>
            <a:graphicFrameLocks noGrp="1"/>
          </p:cNvGraphicFramePr>
          <p:nvPr>
            <p:ph type="tbl" sz="quarter" idx="13"/>
            <p:extLst>
              <p:ext uri="{D42A27DB-BD31-4B8C-83A1-F6EECF244321}">
                <p14:modId xmlns:p14="http://schemas.microsoft.com/office/powerpoint/2010/main" val="320152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8540167"/>
                    </a:ext>
                  </a:extLst>
                </a:gridCol>
                <a:gridCol w="822960">
                  <a:extLst>
                    <a:ext uri="{9D8B030D-6E8A-4147-A177-3AD203B41FA5}">
                      <a16:colId xmlns:a16="http://schemas.microsoft.com/office/drawing/2014/main" val="84845967"/>
                    </a:ext>
                  </a:extLst>
                </a:gridCol>
                <a:gridCol w="822960">
                  <a:extLst>
                    <a:ext uri="{9D8B030D-6E8A-4147-A177-3AD203B41FA5}">
                      <a16:colId xmlns:a16="http://schemas.microsoft.com/office/drawing/2014/main" val="2850054675"/>
                    </a:ext>
                  </a:extLst>
                </a:gridCol>
                <a:gridCol w="822960">
                  <a:extLst>
                    <a:ext uri="{9D8B030D-6E8A-4147-A177-3AD203B41FA5}">
                      <a16:colId xmlns:a16="http://schemas.microsoft.com/office/drawing/2014/main" val="98212271"/>
                    </a:ext>
                  </a:extLst>
                </a:gridCol>
                <a:gridCol w="822960">
                  <a:extLst>
                    <a:ext uri="{9D8B030D-6E8A-4147-A177-3AD203B41FA5}">
                      <a16:colId xmlns:a16="http://schemas.microsoft.com/office/drawing/2014/main" val="1403785252"/>
                    </a:ext>
                  </a:extLst>
                </a:gridCol>
                <a:gridCol w="822960">
                  <a:extLst>
                    <a:ext uri="{9D8B030D-6E8A-4147-A177-3AD203B41FA5}">
                      <a16:colId xmlns:a16="http://schemas.microsoft.com/office/drawing/2014/main" val="285741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4339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- 2018-03-29 18:56:25 </a:t>
                      </a:r>
                      <a:r>
                        <a:rPr kumimoji="0" lang="fr-FR" sz="1000" b="0" i="0" u="none" strike="noStrike" kern="1200" cap="none" spc="0" normalizeH="0" baseline="0" noProof="0">
                          <a:ln>
                            <a:noFill/>
                          </a:ln>
                          <a:solidFill>
                            <a:prstClr val="black"/>
                          </a:solidFill>
                          <a:effectLst/>
                          <a:uLnTx/>
                          <a:uFillTx/>
                          <a:latin typeface="+mn-lt"/>
                          <a:ea typeface="+mn-ea"/>
                          <a:cs typeface="+mn-cs"/>
                        </a:rPr>
                        <a:t>
 Bonjour.
Nous avons passé une commande hier à 16h00 d'une tondeuse sur le site en retrait deux heures (magasin de Saint Jacques de la Lande 35, produit disponible dans ce magasin). Sauf que ce matin le suivi indiquait que la commande serait prête à 17H00 (retrait 2h00 vraiment ?). Et ce soir c'est indiqué demain matin à 10H. Pourrait on avoir une date fiable de cette commande (0020032460) car on c'est organisé pour venir la cherché lundi et si elle n'est pas prête à cette date vous pourrez l'annuler...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08:42:01</a:t>
                      </a:r>
                    </a:p>
                  </a:txBody>
                  <a:tcPr/>
                </a:tc>
                <a:extLst>
                  <a:ext uri="{0D108BD9-81ED-4DB2-BD59-A6C34878D82A}">
                    <a16:rowId xmlns:a16="http://schemas.microsoft.com/office/drawing/2014/main" val="346003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- 2018-03-28 19:13:45 </a:t>
                      </a:r>
                      <a:r>
                        <a:rPr kumimoji="0" lang="fr-FR" sz="1000" b="0" i="0" u="none" strike="noStrike" kern="1200" cap="none" spc="0" normalizeH="0" baseline="0" noProof="0">
                          <a:ln>
                            <a:noFill/>
                          </a:ln>
                          <a:solidFill>
                            <a:prstClr val="black"/>
                          </a:solidFill>
                          <a:effectLst/>
                          <a:uLnTx/>
                          <a:uFillTx/>
                          <a:latin typeface="+mn-lt"/>
                          <a:ea typeface="+mn-ea"/>
                          <a:cs typeface="+mn-cs"/>
                        </a:rPr>
                        <a:t>
 Bonjour. Je tiens a remercier votre équipe et plus particulièrement fatima.!!! Jai demandé son prénom afin de vous montrer que vos employés de castorama zac d augny sont extrêmement professionnels !!! Je suis aller au 4 murs pour du papier paint et jai été très très mal reçu !!! Désolée d arrivé a 18h30!  Du couo je me suis rabattu sur castorama là ou j'aurais du aller du le début. On est super bien reçu et conseillé !!!, continuez ainsi !!! Bonne soirée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09:39:00</a:t>
                      </a:r>
                    </a:p>
                  </a:txBody>
                  <a:tcPr/>
                </a:tc>
                <a:extLst>
                  <a:ext uri="{0D108BD9-81ED-4DB2-BD59-A6C34878D82A}">
                    <a16:rowId xmlns:a16="http://schemas.microsoft.com/office/drawing/2014/main" val="357090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21:43:52 </a:t>
                      </a:r>
                      <a:r>
                        <a:rPr kumimoji="0" lang="en-US" sz="1000" b="0" i="0" u="none" strike="noStrike" kern="1200" cap="none" spc="0" normalizeH="0" baseline="0" noProof="0">
                          <a:ln>
                            <a:noFill/>
                          </a:ln>
                          <a:solidFill>
                            <a:prstClr val="black"/>
                          </a:solidFill>
                          <a:effectLst/>
                          <a:uLnTx/>
                          <a:uFillTx/>
                          <a:latin typeface="+mn-lt"/>
                          <a:ea typeface="+mn-ea"/>
                          <a:cs typeface="+mn-cs"/>
                        </a:rPr>
                        <a:t>
 je recherche un bac a sable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80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- 2018-03-27 20:42:35 </a:t>
                      </a:r>
                      <a:r>
                        <a:rPr kumimoji="0" lang="fr-FR" sz="1000" b="0" i="0" u="none" strike="noStrike" kern="1200" cap="none" spc="0" normalizeH="0" baseline="0" noProof="0">
                          <a:ln>
                            <a:noFill/>
                          </a:ln>
                          <a:solidFill>
                            <a:prstClr val="black"/>
                          </a:solidFill>
                          <a:effectLst/>
                          <a:uLnTx/>
                          <a:uFillTx/>
                          <a:latin typeface="+mn-lt"/>
                          <a:ea typeface="+mn-ea"/>
                          <a:cs typeface="+mn-cs"/>
                        </a:rPr>
                        <a:t>
 C’est possible d’avoir une réponse à mon message ? 10 jours que j’ai acheté mon portail, et toujours pas de quincaillerie. Vous n’avez pas mis 10 jours à m’encaisser les 990 euros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10:23:01</a:t>
                      </a:r>
                    </a:p>
                  </a:txBody>
                  <a:tcPr/>
                </a:tc>
                <a:extLst>
                  <a:ext uri="{0D108BD9-81ED-4DB2-BD59-A6C34878D82A}">
                    <a16:rowId xmlns:a16="http://schemas.microsoft.com/office/drawing/2014/main" val="657979791"/>
                  </a:ext>
                </a:extLst>
              </a:tr>
            </a:tbl>
          </a:graphicData>
        </a:graphic>
      </p:graphicFrame>
      <p:sp>
        <p:nvSpPr>
          <p:cNvPr id="4" name="Text Placeholder 3">
            <a:extLst>
              <a:ext uri="{FF2B5EF4-FFF2-40B4-BE49-F238E27FC236}">
                <a16:creationId xmlns:a16="http://schemas.microsoft.com/office/drawing/2014/main" id="{3558CF4D-3351-4767-83E7-5920617CF0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86181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A94E-9214-42C1-8969-A2D0817169AF}"/>
              </a:ext>
            </a:extLst>
          </p:cNvPr>
          <p:cNvSpPr>
            <a:spLocks noGrp="1"/>
          </p:cNvSpPr>
          <p:nvPr>
            <p:ph type="title"/>
          </p:nvPr>
        </p:nvSpPr>
        <p:spPr/>
        <p:txBody>
          <a:bodyPr/>
          <a:lstStyle/>
          <a:p>
            <a:r>
              <a:rPr lang="en-US"/>
              <a:t>User Posts Table (Competitors) | HG-France - 5 of 8</a:t>
            </a:r>
          </a:p>
        </p:txBody>
      </p:sp>
      <p:graphicFrame>
        <p:nvGraphicFramePr>
          <p:cNvPr id="5" name="Table Placeholder 4">
            <a:extLst>
              <a:ext uri="{FF2B5EF4-FFF2-40B4-BE49-F238E27FC236}">
                <a16:creationId xmlns:a16="http://schemas.microsoft.com/office/drawing/2014/main" id="{870DE2F9-B995-4938-9E5E-DE8D3E5CF431}"/>
              </a:ext>
            </a:extLst>
          </p:cNvPr>
          <p:cNvGraphicFramePr>
            <a:graphicFrameLocks noGrp="1"/>
          </p:cNvGraphicFramePr>
          <p:nvPr>
            <p:ph type="tbl" sz="quarter" idx="13"/>
            <p:extLst>
              <p:ext uri="{D42A27DB-BD31-4B8C-83A1-F6EECF244321}">
                <p14:modId xmlns:p14="http://schemas.microsoft.com/office/powerpoint/2010/main" val="1376980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0035179"/>
                    </a:ext>
                  </a:extLst>
                </a:gridCol>
                <a:gridCol w="822960">
                  <a:extLst>
                    <a:ext uri="{9D8B030D-6E8A-4147-A177-3AD203B41FA5}">
                      <a16:colId xmlns:a16="http://schemas.microsoft.com/office/drawing/2014/main" val="2304438057"/>
                    </a:ext>
                  </a:extLst>
                </a:gridCol>
                <a:gridCol w="822960">
                  <a:extLst>
                    <a:ext uri="{9D8B030D-6E8A-4147-A177-3AD203B41FA5}">
                      <a16:colId xmlns:a16="http://schemas.microsoft.com/office/drawing/2014/main" val="3544473030"/>
                    </a:ext>
                  </a:extLst>
                </a:gridCol>
                <a:gridCol w="822960">
                  <a:extLst>
                    <a:ext uri="{9D8B030D-6E8A-4147-A177-3AD203B41FA5}">
                      <a16:colId xmlns:a16="http://schemas.microsoft.com/office/drawing/2014/main" val="2816086094"/>
                    </a:ext>
                  </a:extLst>
                </a:gridCol>
                <a:gridCol w="822960">
                  <a:extLst>
                    <a:ext uri="{9D8B030D-6E8A-4147-A177-3AD203B41FA5}">
                      <a16:colId xmlns:a16="http://schemas.microsoft.com/office/drawing/2014/main" val="1205314396"/>
                    </a:ext>
                  </a:extLst>
                </a:gridCol>
                <a:gridCol w="822960">
                  <a:extLst>
                    <a:ext uri="{9D8B030D-6E8A-4147-A177-3AD203B41FA5}">
                      <a16:colId xmlns:a16="http://schemas.microsoft.com/office/drawing/2014/main" val="3828586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3176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- 2018-03-27 14:52:22 </a:t>
                      </a:r>
                      <a:r>
                        <a:rPr kumimoji="0" lang="fr-FR" sz="1000" b="0" i="0" u="none" strike="noStrike" kern="1200" cap="none" spc="0" normalizeH="0" baseline="0" noProof="0">
                          <a:ln>
                            <a:noFill/>
                          </a:ln>
                          <a:solidFill>
                            <a:prstClr val="black"/>
                          </a:solidFill>
                          <a:effectLst/>
                          <a:uLnTx/>
                          <a:uFillTx/>
                          <a:latin typeface="+mn-lt"/>
                          <a:ea typeface="+mn-ea"/>
                          <a:cs typeface="+mn-cs"/>
                        </a:rPr>
                        <a:t>
 ASSASSINS!!! 2 cochons d'indes achetés, 2 cochons d'indes morts!!! Les animaux vendus chez botanic sont en très mauvaise santé, et les vendeurs le savent bien! C'est une honte!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15:13:50</a:t>
                      </a:r>
                    </a:p>
                  </a:txBody>
                  <a:tcPr/>
                </a:tc>
                <a:extLst>
                  <a:ext uri="{0D108BD9-81ED-4DB2-BD59-A6C34878D82A}">
                    <a16:rowId xmlns:a16="http://schemas.microsoft.com/office/drawing/2014/main" val="214474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STIHL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12:06:26 </a:t>
                      </a:r>
                      <a:r>
                        <a:rPr kumimoji="0" lang="en-US" sz="1000" b="0" i="0" u="none" strike="noStrike" kern="1200" cap="none" spc="0" normalizeH="0" baseline="0" noProof="0">
                          <a:ln>
                            <a:noFill/>
                          </a:ln>
                          <a:solidFill>
                            <a:prstClr val="black"/>
                          </a:solidFill>
                          <a:effectLst/>
                          <a:uLnTx/>
                          <a:uFillTx/>
                          <a:latin typeface="+mn-lt"/>
                          <a:ea typeface="+mn-ea"/>
                          <a:cs typeface="+mn-cs"/>
                        </a:rPr>
                        <a:t>
 Stihl; Nash and young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710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- 2018-03-26 22:22:45 </a:t>
                      </a:r>
                      <a:r>
                        <a:rPr kumimoji="0" lang="fr-FR" sz="1000" b="0" i="0" u="none" strike="noStrike" kern="1200" cap="none" spc="0" normalizeH="0" baseline="0" noProof="0">
                          <a:ln>
                            <a:noFill/>
                          </a:ln>
                          <a:solidFill>
                            <a:prstClr val="black"/>
                          </a:solidFill>
                          <a:effectLst/>
                          <a:uLnTx/>
                          <a:uFillTx/>
                          <a:latin typeface="+mn-lt"/>
                          <a:ea typeface="+mn-ea"/>
                          <a:cs typeface="+mn-cs"/>
                        </a:rPr>
                        <a:t>
 Bonsoir,
J'essaie de régler une partie de ma commande en carte cadeau, où rentrer le code à 19 chiffres indiqué sur la carte ? On ne me propose pas de mode de paiement "carte cadeau".
Il faut absolument que je passe ma commande avant demain pour la recevoir à temps, merci donc de votre réponse rapide.
Bonne soirée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16:20:17</a:t>
                      </a:r>
                    </a:p>
                  </a:txBody>
                  <a:tcPr/>
                </a:tc>
                <a:extLst>
                  <a:ext uri="{0D108BD9-81ED-4DB2-BD59-A6C34878D82A}">
                    <a16:rowId xmlns:a16="http://schemas.microsoft.com/office/drawing/2014/main" val="165598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- 2018-03-26 00:40:15 </a:t>
                      </a:r>
                      <a:r>
                        <a:rPr kumimoji="0" lang="fr-FR" sz="1000" b="0" i="0" u="none" strike="noStrike" kern="1200" cap="none" spc="0" normalizeH="0" baseline="0" noProof="0">
                          <a:ln>
                            <a:noFill/>
                          </a:ln>
                          <a:solidFill>
                            <a:prstClr val="black"/>
                          </a:solidFill>
                          <a:effectLst/>
                          <a:uLnTx/>
                          <a:uFillTx/>
                          <a:latin typeface="+mn-lt"/>
                          <a:ea typeface="+mn-ea"/>
                          <a:cs typeface="+mn-cs"/>
                        </a:rPr>
                        <a:t>
 Bonjour,
je suis à la recherche de 2 globes en verre pour potelet Inspire chicago inox diametre 50 mm, achetés chez vous .
Avec mes remerciements et salutations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13:25:46</a:t>
                      </a:r>
                    </a:p>
                  </a:txBody>
                  <a:tcPr/>
                </a:tc>
                <a:extLst>
                  <a:ext uri="{0D108BD9-81ED-4DB2-BD59-A6C34878D82A}">
                    <a16:rowId xmlns:a16="http://schemas.microsoft.com/office/drawing/2014/main" val="111888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16:21:45 </a:t>
                      </a:r>
                      <a:r>
                        <a:rPr kumimoji="0" lang="en-US" sz="1000" b="0" i="0" u="none" strike="noStrike" kern="1200" cap="none" spc="0" normalizeH="0" baseline="0" noProof="0">
                          <a:ln>
                            <a:noFill/>
                          </a:ln>
                          <a:solidFill>
                            <a:prstClr val="black"/>
                          </a:solidFill>
                          <a:effectLst/>
                          <a:uLnTx/>
                          <a:uFillTx/>
                          <a:latin typeface="+mn-lt"/>
                          <a:ea typeface="+mn-ea"/>
                          <a:cs typeface="+mn-cs"/>
                        </a:rPr>
                        <a:t>
 La bonne publicité de 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9605900"/>
                  </a:ext>
                </a:extLst>
              </a:tr>
            </a:tbl>
          </a:graphicData>
        </a:graphic>
      </p:graphicFrame>
      <p:sp>
        <p:nvSpPr>
          <p:cNvPr id="4" name="Text Placeholder 3">
            <a:extLst>
              <a:ext uri="{FF2B5EF4-FFF2-40B4-BE49-F238E27FC236}">
                <a16:creationId xmlns:a16="http://schemas.microsoft.com/office/drawing/2014/main" id="{0511A553-A1AC-4475-B11A-51129AD82D9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61057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8CA5-13F7-470E-ACE1-1A506E83FFEE}"/>
              </a:ext>
            </a:extLst>
          </p:cNvPr>
          <p:cNvSpPr>
            <a:spLocks noGrp="1"/>
          </p:cNvSpPr>
          <p:nvPr>
            <p:ph type="title"/>
          </p:nvPr>
        </p:nvSpPr>
        <p:spPr/>
        <p:txBody>
          <a:bodyPr/>
          <a:lstStyle/>
          <a:p>
            <a:r>
              <a:rPr lang="en-US"/>
              <a:t>User Posts Table (Competitors) | HG-France - 6 of 8</a:t>
            </a:r>
          </a:p>
        </p:txBody>
      </p:sp>
      <p:graphicFrame>
        <p:nvGraphicFramePr>
          <p:cNvPr id="5" name="Table Placeholder 4">
            <a:extLst>
              <a:ext uri="{FF2B5EF4-FFF2-40B4-BE49-F238E27FC236}">
                <a16:creationId xmlns:a16="http://schemas.microsoft.com/office/drawing/2014/main" id="{B0F25ABD-E509-4980-8DA1-4B805187B1C5}"/>
              </a:ext>
            </a:extLst>
          </p:cNvPr>
          <p:cNvGraphicFramePr>
            <a:graphicFrameLocks noGrp="1"/>
          </p:cNvGraphicFramePr>
          <p:nvPr>
            <p:ph type="tbl" sz="quarter" idx="13"/>
            <p:extLst>
              <p:ext uri="{D42A27DB-BD31-4B8C-83A1-F6EECF244321}">
                <p14:modId xmlns:p14="http://schemas.microsoft.com/office/powerpoint/2010/main" val="192575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1027284"/>
                    </a:ext>
                  </a:extLst>
                </a:gridCol>
                <a:gridCol w="822960">
                  <a:extLst>
                    <a:ext uri="{9D8B030D-6E8A-4147-A177-3AD203B41FA5}">
                      <a16:colId xmlns:a16="http://schemas.microsoft.com/office/drawing/2014/main" val="4182509390"/>
                    </a:ext>
                  </a:extLst>
                </a:gridCol>
                <a:gridCol w="822960">
                  <a:extLst>
                    <a:ext uri="{9D8B030D-6E8A-4147-A177-3AD203B41FA5}">
                      <a16:colId xmlns:a16="http://schemas.microsoft.com/office/drawing/2014/main" val="2219453181"/>
                    </a:ext>
                  </a:extLst>
                </a:gridCol>
                <a:gridCol w="822960">
                  <a:extLst>
                    <a:ext uri="{9D8B030D-6E8A-4147-A177-3AD203B41FA5}">
                      <a16:colId xmlns:a16="http://schemas.microsoft.com/office/drawing/2014/main" val="2140940460"/>
                    </a:ext>
                  </a:extLst>
                </a:gridCol>
                <a:gridCol w="822960">
                  <a:extLst>
                    <a:ext uri="{9D8B030D-6E8A-4147-A177-3AD203B41FA5}">
                      <a16:colId xmlns:a16="http://schemas.microsoft.com/office/drawing/2014/main" val="4075665999"/>
                    </a:ext>
                  </a:extLst>
                </a:gridCol>
                <a:gridCol w="822960">
                  <a:extLst>
                    <a:ext uri="{9D8B030D-6E8A-4147-A177-3AD203B41FA5}">
                      <a16:colId xmlns:a16="http://schemas.microsoft.com/office/drawing/2014/main" val="158215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3618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- 2018-03-25 14:49:34 </a:t>
                      </a:r>
                      <a:r>
                        <a:rPr kumimoji="0" lang="fr-FR" sz="1000" b="0" i="0" u="none" strike="noStrike" kern="1200" cap="none" spc="0" normalizeH="0" baseline="0" noProof="0">
                          <a:ln>
                            <a:noFill/>
                          </a:ln>
                          <a:solidFill>
                            <a:prstClr val="black"/>
                          </a:solidFill>
                          <a:effectLst/>
                          <a:uLnTx/>
                          <a:uFillTx/>
                          <a:latin typeface="+mn-lt"/>
                          <a:ea typeface="+mn-ea"/>
                          <a:cs typeface="+mn-cs"/>
                        </a:rPr>
                        <a:t>
 Pour des portes à 190€ , vous les ouvrez elles se séparent en 2 ... ça ne donne pas envie de revenir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10:39:00</a:t>
                      </a:r>
                    </a:p>
                  </a:txBody>
                  <a:tcPr/>
                </a:tc>
                <a:extLst>
                  <a:ext uri="{0D108BD9-81ED-4DB2-BD59-A6C34878D82A}">
                    <a16:rowId xmlns:a16="http://schemas.microsoft.com/office/drawing/2014/main" val="404924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- 2018-03-25 10:44:08 </a:t>
                      </a:r>
                      <a:r>
                        <a:rPr kumimoji="0" lang="fr-FR" sz="1000" b="0" i="0" u="none" strike="noStrike" kern="1200" cap="none" spc="0" normalizeH="0" baseline="0" noProof="0">
                          <a:ln>
                            <a:noFill/>
                          </a:ln>
                          <a:solidFill>
                            <a:prstClr val="black"/>
                          </a:solidFill>
                          <a:effectLst/>
                          <a:uLnTx/>
                          <a:uFillTx/>
                          <a:latin typeface="+mn-lt"/>
                          <a:ea typeface="+mn-ea"/>
                          <a:cs typeface="+mn-cs"/>
                        </a:rPr>
                        <a:t>
 Bonjour la Team LM, Je vous ai contacte par MP. Merci d'avance pour votre reponse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784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- 2018-03-24 23:54:51 </a:t>
                      </a:r>
                      <a:r>
                        <a:rPr kumimoji="0" lang="fr-FR" sz="1000" b="0" i="0" u="none" strike="noStrike" kern="1200" cap="none" spc="0" normalizeH="0" baseline="0" noProof="0">
                          <a:ln>
                            <a:noFill/>
                          </a:ln>
                          <a:solidFill>
                            <a:prstClr val="black"/>
                          </a:solidFill>
                          <a:effectLst/>
                          <a:uLnTx/>
                          <a:uFillTx/>
                          <a:latin typeface="+mn-lt"/>
                          <a:ea typeface="+mn-ea"/>
                          <a:cs typeface="+mn-cs"/>
                        </a:rPr>
                        <a:t>
 Bonjour LeroyMerlin. Vos gants respectent-ils la norme EN388 ? Les indications obligatoires de cette norme n'apparaissent pas sur les descriptifs de vos gants sur votre site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14:21:03</a:t>
                      </a:r>
                    </a:p>
                  </a:txBody>
                  <a:tcPr/>
                </a:tc>
                <a:extLst>
                  <a:ext uri="{0D108BD9-81ED-4DB2-BD59-A6C34878D82A}">
                    <a16:rowId xmlns:a16="http://schemas.microsoft.com/office/drawing/2014/main" val="250207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- 2018-03-24 16:35:40 </a:t>
                      </a:r>
                      <a:r>
                        <a:rPr kumimoji="0" lang="fr-FR" sz="1000" b="0" i="0" u="none" strike="noStrike" kern="1200" cap="none" spc="0" normalizeH="0" baseline="0" noProof="0">
                          <a:ln>
                            <a:noFill/>
                          </a:ln>
                          <a:solidFill>
                            <a:prstClr val="black"/>
                          </a:solidFill>
                          <a:effectLst/>
                          <a:uLnTx/>
                          <a:uFillTx/>
                          <a:latin typeface="+mn-lt"/>
                          <a:ea typeface="+mn-ea"/>
                          <a:cs typeface="+mn-cs"/>
                        </a:rPr>
                        <a:t>
 Représente  la marque. Pas de rémunération, juste de la passion!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706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- 2018-03-23 16:43:53 </a:t>
                      </a:r>
                      <a:r>
                        <a:rPr kumimoji="0" lang="fr-FR" sz="1000" b="0" i="0" u="none" strike="noStrike" kern="1200" cap="none" spc="0" normalizeH="0" baseline="0" noProof="0">
                          <a:ln>
                            <a:noFill/>
                          </a:ln>
                          <a:solidFill>
                            <a:prstClr val="black"/>
                          </a:solidFill>
                          <a:effectLst/>
                          <a:uLnTx/>
                          <a:uFillTx/>
                          <a:latin typeface="+mn-lt"/>
                          <a:ea typeface="+mn-ea"/>
                          <a:cs typeface="+mn-cs"/>
                        </a:rPr>
                        <a:t>
 C EST MOI EN DEMO CASTORAMA ANTIBES VENEZ.... LES WK 30/31 DE MARS ET AVRIL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9855420"/>
                  </a:ext>
                </a:extLst>
              </a:tr>
            </a:tbl>
          </a:graphicData>
        </a:graphic>
      </p:graphicFrame>
      <p:sp>
        <p:nvSpPr>
          <p:cNvPr id="4" name="Text Placeholder 3">
            <a:extLst>
              <a:ext uri="{FF2B5EF4-FFF2-40B4-BE49-F238E27FC236}">
                <a16:creationId xmlns:a16="http://schemas.microsoft.com/office/drawing/2014/main" id="{BDC9403E-F717-4294-879C-49D47BE915D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55193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8A99-962B-4887-AD97-5280F73DED87}"/>
              </a:ext>
            </a:extLst>
          </p:cNvPr>
          <p:cNvSpPr>
            <a:spLocks noGrp="1"/>
          </p:cNvSpPr>
          <p:nvPr>
            <p:ph type="title"/>
          </p:nvPr>
        </p:nvSpPr>
        <p:spPr/>
        <p:txBody>
          <a:bodyPr/>
          <a:lstStyle/>
          <a:p>
            <a:r>
              <a:rPr lang="en-US"/>
              <a:t>User Posts Table (Competitors) | HG-France - 7 of 8</a:t>
            </a:r>
          </a:p>
        </p:txBody>
      </p:sp>
      <p:graphicFrame>
        <p:nvGraphicFramePr>
          <p:cNvPr id="5" name="Table Placeholder 4">
            <a:extLst>
              <a:ext uri="{FF2B5EF4-FFF2-40B4-BE49-F238E27FC236}">
                <a16:creationId xmlns:a16="http://schemas.microsoft.com/office/drawing/2014/main" id="{2D7EE36B-EF97-474A-AE31-6EA87982B044}"/>
              </a:ext>
            </a:extLst>
          </p:cNvPr>
          <p:cNvGraphicFramePr>
            <a:graphicFrameLocks noGrp="1"/>
          </p:cNvGraphicFramePr>
          <p:nvPr>
            <p:ph type="tbl" sz="quarter" idx="13"/>
            <p:extLst>
              <p:ext uri="{D42A27DB-BD31-4B8C-83A1-F6EECF244321}">
                <p14:modId xmlns:p14="http://schemas.microsoft.com/office/powerpoint/2010/main" val="333407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67738049"/>
                    </a:ext>
                  </a:extLst>
                </a:gridCol>
                <a:gridCol w="822960">
                  <a:extLst>
                    <a:ext uri="{9D8B030D-6E8A-4147-A177-3AD203B41FA5}">
                      <a16:colId xmlns:a16="http://schemas.microsoft.com/office/drawing/2014/main" val="584025192"/>
                    </a:ext>
                  </a:extLst>
                </a:gridCol>
                <a:gridCol w="822960">
                  <a:extLst>
                    <a:ext uri="{9D8B030D-6E8A-4147-A177-3AD203B41FA5}">
                      <a16:colId xmlns:a16="http://schemas.microsoft.com/office/drawing/2014/main" val="2219726415"/>
                    </a:ext>
                  </a:extLst>
                </a:gridCol>
                <a:gridCol w="822960">
                  <a:extLst>
                    <a:ext uri="{9D8B030D-6E8A-4147-A177-3AD203B41FA5}">
                      <a16:colId xmlns:a16="http://schemas.microsoft.com/office/drawing/2014/main" val="3484900869"/>
                    </a:ext>
                  </a:extLst>
                </a:gridCol>
                <a:gridCol w="822960">
                  <a:extLst>
                    <a:ext uri="{9D8B030D-6E8A-4147-A177-3AD203B41FA5}">
                      <a16:colId xmlns:a16="http://schemas.microsoft.com/office/drawing/2014/main" val="2243923745"/>
                    </a:ext>
                  </a:extLst>
                </a:gridCol>
                <a:gridCol w="822960">
                  <a:extLst>
                    <a:ext uri="{9D8B030D-6E8A-4147-A177-3AD203B41FA5}">
                      <a16:colId xmlns:a16="http://schemas.microsoft.com/office/drawing/2014/main" val="271245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660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- 2018-03-23 13:54:15 </a:t>
                      </a:r>
                      <a:r>
                        <a:rPr kumimoji="0" lang="fr-FR" sz="1000" b="0" i="0" u="none" strike="noStrike" kern="1200" cap="none" spc="0" normalizeH="0" baseline="0" noProof="0">
                          <a:ln>
                            <a:noFill/>
                          </a:ln>
                          <a:solidFill>
                            <a:prstClr val="black"/>
                          </a:solidFill>
                          <a:effectLst/>
                          <a:uLnTx/>
                          <a:uFillTx/>
                          <a:latin typeface="+mn-lt"/>
                          <a:ea typeface="+mn-ea"/>
                          <a:cs typeface="+mn-cs"/>
                        </a:rPr>
                        <a:t>
 Bonjour Mr Bricolage. 
Quelle ne fût pas ma surprise en ouvrant un pot de peinture blanche Dulux acheté une quarantaine d'euros dans un de vos magasins...
J'ai été ravi de voir que dans une moitie de votre pot de 5L ma peinture était bien présente mais dans l'autre moitié il y avait une texture que je ne connaissais pas : translucide, sans odeur ... Ah si on appelle ca du vide, rien.
Bref la prochaine fois que je ferai des travaux chez moi, j'irai vers la concurrence 
Bonne journée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17:12:08</a:t>
                      </a:r>
                    </a:p>
                  </a:txBody>
                  <a:tcPr/>
                </a:tc>
                <a:extLst>
                  <a:ext uri="{0D108BD9-81ED-4DB2-BD59-A6C34878D82A}">
                    <a16:rowId xmlns:a16="http://schemas.microsoft.com/office/drawing/2014/main" val="26672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- 2018-03-22 23:13:02 </a:t>
                      </a:r>
                      <a:r>
                        <a:rPr kumimoji="0" lang="fr-FR" sz="1000" b="0" i="0" u="none" strike="noStrike" kern="1200" cap="none" spc="0" normalizeH="0" baseline="0" noProof="0">
                          <a:ln>
                            <a:noFill/>
                          </a:ln>
                          <a:solidFill>
                            <a:prstClr val="black"/>
                          </a:solidFill>
                          <a:effectLst/>
                          <a:uLnTx/>
                          <a:uFillTx/>
                          <a:latin typeface="+mn-lt"/>
                          <a:ea typeface="+mn-ea"/>
                          <a:cs typeface="+mn-cs"/>
                        </a:rPr>
                        <a:t>
 Un SAV particulierement nul.
Après avoir acheté une baignoire îlot au LM Nanterre, je lla fait installer.  Un défaut dans la bonde qui avait un trou cause une fuite. J appelle le fournisseur qui accepte de me livrer en direct mais Leroy Merlin m oblige à rapporter la baignoire au SAV et refuse de me livrer. Je dois donc aller chercher la nouvelle, la transporter moi même, la transporter à l étage de ma maison  et repayer une personne pour l installer. Ce n est pas normal qu une faute reconnue par le fournisseur soit a la charge de l acheteur. J attendais mieux d un leader ! Avec Leroy Merlin, mes envies ne prennent pas vie mais sont gâchées.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16:54:37</a:t>
                      </a:r>
                    </a:p>
                  </a:txBody>
                  <a:tcPr/>
                </a:tc>
                <a:extLst>
                  <a:ext uri="{0D108BD9-81ED-4DB2-BD59-A6C34878D82A}">
                    <a16:rowId xmlns:a16="http://schemas.microsoft.com/office/drawing/2014/main" val="2217861943"/>
                  </a:ext>
                </a:extLst>
              </a:tr>
            </a:tbl>
          </a:graphicData>
        </a:graphic>
      </p:graphicFrame>
      <p:sp>
        <p:nvSpPr>
          <p:cNvPr id="4" name="Text Placeholder 3">
            <a:extLst>
              <a:ext uri="{FF2B5EF4-FFF2-40B4-BE49-F238E27FC236}">
                <a16:creationId xmlns:a16="http://schemas.microsoft.com/office/drawing/2014/main" id="{8B62E5C3-A57A-45B0-BB0D-EF57044739C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53724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37C8-C912-460A-B4DB-C086851A2B18}"/>
              </a:ext>
            </a:extLst>
          </p:cNvPr>
          <p:cNvSpPr>
            <a:spLocks noGrp="1"/>
          </p:cNvSpPr>
          <p:nvPr>
            <p:ph type="title"/>
          </p:nvPr>
        </p:nvSpPr>
        <p:spPr/>
        <p:txBody>
          <a:bodyPr/>
          <a:lstStyle/>
          <a:p>
            <a:r>
              <a:rPr lang="en-US"/>
              <a:t>User Posts Table (Competitors) | HG-France - 8 of 8</a:t>
            </a:r>
          </a:p>
        </p:txBody>
      </p:sp>
      <p:graphicFrame>
        <p:nvGraphicFramePr>
          <p:cNvPr id="5" name="Table Placeholder 4">
            <a:extLst>
              <a:ext uri="{FF2B5EF4-FFF2-40B4-BE49-F238E27FC236}">
                <a16:creationId xmlns:a16="http://schemas.microsoft.com/office/drawing/2014/main" id="{23F2A907-4605-4533-8656-6A474AD0E764}"/>
              </a:ext>
            </a:extLst>
          </p:cNvPr>
          <p:cNvGraphicFramePr>
            <a:graphicFrameLocks noGrp="1"/>
          </p:cNvGraphicFramePr>
          <p:nvPr>
            <p:ph type="tbl" sz="quarter" idx="13"/>
            <p:extLst>
              <p:ext uri="{D42A27DB-BD31-4B8C-83A1-F6EECF244321}">
                <p14:modId xmlns:p14="http://schemas.microsoft.com/office/powerpoint/2010/main" val="83332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5803292"/>
                    </a:ext>
                  </a:extLst>
                </a:gridCol>
                <a:gridCol w="822960">
                  <a:extLst>
                    <a:ext uri="{9D8B030D-6E8A-4147-A177-3AD203B41FA5}">
                      <a16:colId xmlns:a16="http://schemas.microsoft.com/office/drawing/2014/main" val="1770041494"/>
                    </a:ext>
                  </a:extLst>
                </a:gridCol>
                <a:gridCol w="822960">
                  <a:extLst>
                    <a:ext uri="{9D8B030D-6E8A-4147-A177-3AD203B41FA5}">
                      <a16:colId xmlns:a16="http://schemas.microsoft.com/office/drawing/2014/main" val="1666239342"/>
                    </a:ext>
                  </a:extLst>
                </a:gridCol>
                <a:gridCol w="822960">
                  <a:extLst>
                    <a:ext uri="{9D8B030D-6E8A-4147-A177-3AD203B41FA5}">
                      <a16:colId xmlns:a16="http://schemas.microsoft.com/office/drawing/2014/main" val="3069628663"/>
                    </a:ext>
                  </a:extLst>
                </a:gridCol>
                <a:gridCol w="822960">
                  <a:extLst>
                    <a:ext uri="{9D8B030D-6E8A-4147-A177-3AD203B41FA5}">
                      <a16:colId xmlns:a16="http://schemas.microsoft.com/office/drawing/2014/main" val="2235705563"/>
                    </a:ext>
                  </a:extLst>
                </a:gridCol>
                <a:gridCol w="822960">
                  <a:extLst>
                    <a:ext uri="{9D8B030D-6E8A-4147-A177-3AD203B41FA5}">
                      <a16:colId xmlns:a16="http://schemas.microsoft.com/office/drawing/2014/main" val="67661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7543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- 2018-03-22 17:06:15 </a:t>
                      </a:r>
                      <a:r>
                        <a:rPr kumimoji="0" lang="fr-FR" sz="1000" b="0" i="0" u="none" strike="noStrike" kern="1200" cap="none" spc="0" normalizeH="0" baseline="0" noProof="0">
                          <a:ln>
                            <a:noFill/>
                          </a:ln>
                          <a:solidFill>
                            <a:prstClr val="black"/>
                          </a:solidFill>
                          <a:effectLst/>
                          <a:uLnTx/>
                          <a:uFillTx/>
                          <a:latin typeface="+mn-lt"/>
                          <a:ea typeface="+mn-ea"/>
                          <a:cs typeface="+mn-cs"/>
                        </a:rPr>
                        <a:t>
 Bonjour à tous !
Partageant l'envie d'un monde plus durable pour tous, nous travaillons sur une nouvelle solution visant à accompagner le plus grand nombre de manière concrète. 
Ce questionnaire vise à mieux connaître les questions pratiques que vous vous posez au quotidien (tri des déchets, consommation durable, économie d'énergie, …). 
https://framaforms.org/le-developpement-durable-dans-votre-quotidien-1521647429 
Il est très court : 5 minutes max pour le remplir ! 
Un grand merci par avance, et n'hésitez pas à nous laisser votre mail en fin de questionnaire pour être tenu au courant de l'avancée de notre projet ! :) 
Sonia &amp; Martin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442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12:39:31 </a:t>
                      </a:r>
                      <a:r>
                        <a:rPr kumimoji="0" lang="en-US" sz="1000" b="0" i="0" u="none" strike="noStrike" kern="1200" cap="none" spc="0" normalizeH="0" baseline="0" noProof="0">
                          <a:ln>
                            <a:noFill/>
                          </a:ln>
                          <a:solidFill>
                            <a:prstClr val="black"/>
                          </a:solidFill>
                          <a:effectLst/>
                          <a:uLnTx/>
                          <a:uFillTx/>
                          <a:latin typeface="+mn-lt"/>
                          <a:ea typeface="+mn-ea"/>
                          <a:cs typeface="+mn-cs"/>
                        </a:rPr>
                        <a:t>
 J'ai reçu mon cadeau 😃. Merci Mr.Bricolage.
C'est top. Je suis super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14:47:42</a:t>
                      </a:r>
                    </a:p>
                  </a:txBody>
                  <a:tcPr/>
                </a:tc>
                <a:extLst>
                  <a:ext uri="{0D108BD9-81ED-4DB2-BD59-A6C34878D82A}">
                    <a16:rowId xmlns:a16="http://schemas.microsoft.com/office/drawing/2014/main" val="251615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10:03:22 </a:t>
                      </a:r>
                      <a:r>
                        <a:rPr kumimoji="0" lang="en-US" sz="1000" b="0" i="0" u="none" strike="noStrike" kern="1200" cap="none" spc="0" normalizeH="0" baseline="0" noProof="0">
                          <a:ln>
                            <a:noFill/>
                          </a:ln>
                          <a:solidFill>
                            <a:prstClr val="black"/>
                          </a:solidFill>
                          <a:effectLst/>
                          <a:uLnTx/>
                          <a:uFillTx/>
                          <a:latin typeface="+mn-lt"/>
                          <a:ea typeface="+mn-ea"/>
                          <a:cs typeface="+mn-cs"/>
                        </a:rPr>
                        <a:t>
 super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0524679"/>
                  </a:ext>
                </a:extLst>
              </a:tr>
            </a:tbl>
          </a:graphicData>
        </a:graphic>
      </p:graphicFrame>
      <p:sp>
        <p:nvSpPr>
          <p:cNvPr id="4" name="Text Placeholder 3">
            <a:extLst>
              <a:ext uri="{FF2B5EF4-FFF2-40B4-BE49-F238E27FC236}">
                <a16:creationId xmlns:a16="http://schemas.microsoft.com/office/drawing/2014/main" id="{42F9813B-C5E7-4432-AC7F-2145EAF36B8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03276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1A5B5-169B-41FB-9835-619910A6CDAD}"/>
              </a:ext>
            </a:extLst>
          </p:cNvPr>
          <p:cNvSpPr>
            <a:spLocks noGrp="1"/>
          </p:cNvSpPr>
          <p:nvPr>
            <p:ph type="title"/>
          </p:nvPr>
        </p:nvSpPr>
        <p:spPr/>
        <p:txBody>
          <a:bodyPr/>
          <a:lstStyle/>
          <a:p>
            <a:r>
              <a:rPr lang="en-US"/>
              <a:t>Competitor Posts | HG-France - 1 of 16</a:t>
            </a:r>
          </a:p>
        </p:txBody>
      </p:sp>
      <p:graphicFrame>
        <p:nvGraphicFramePr>
          <p:cNvPr id="5" name="Table Placeholder 4">
            <a:extLst>
              <a:ext uri="{FF2B5EF4-FFF2-40B4-BE49-F238E27FC236}">
                <a16:creationId xmlns:a16="http://schemas.microsoft.com/office/drawing/2014/main" id="{DA5A778C-7275-436E-871F-AE9765CFDB2D}"/>
              </a:ext>
            </a:extLst>
          </p:cNvPr>
          <p:cNvGraphicFramePr>
            <a:graphicFrameLocks noGrp="1"/>
          </p:cNvGraphicFramePr>
          <p:nvPr>
            <p:ph type="tbl" sz="quarter" idx="13"/>
            <p:extLst>
              <p:ext uri="{D42A27DB-BD31-4B8C-83A1-F6EECF244321}">
                <p14:modId xmlns:p14="http://schemas.microsoft.com/office/powerpoint/2010/main" val="200041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87513938"/>
                    </a:ext>
                  </a:extLst>
                </a:gridCol>
                <a:gridCol w="370332">
                  <a:extLst>
                    <a:ext uri="{9D8B030D-6E8A-4147-A177-3AD203B41FA5}">
                      <a16:colId xmlns:a16="http://schemas.microsoft.com/office/drawing/2014/main" val="2776808849"/>
                    </a:ext>
                  </a:extLst>
                </a:gridCol>
                <a:gridCol w="370332">
                  <a:extLst>
                    <a:ext uri="{9D8B030D-6E8A-4147-A177-3AD203B41FA5}">
                      <a16:colId xmlns:a16="http://schemas.microsoft.com/office/drawing/2014/main" val="522672217"/>
                    </a:ext>
                  </a:extLst>
                </a:gridCol>
                <a:gridCol w="370332">
                  <a:extLst>
                    <a:ext uri="{9D8B030D-6E8A-4147-A177-3AD203B41FA5}">
                      <a16:colId xmlns:a16="http://schemas.microsoft.com/office/drawing/2014/main" val="162852283"/>
                    </a:ext>
                  </a:extLst>
                </a:gridCol>
                <a:gridCol w="329184">
                  <a:extLst>
                    <a:ext uri="{9D8B030D-6E8A-4147-A177-3AD203B41FA5}">
                      <a16:colId xmlns:a16="http://schemas.microsoft.com/office/drawing/2014/main" val="4148834809"/>
                    </a:ext>
                  </a:extLst>
                </a:gridCol>
                <a:gridCol w="329184">
                  <a:extLst>
                    <a:ext uri="{9D8B030D-6E8A-4147-A177-3AD203B41FA5}">
                      <a16:colId xmlns:a16="http://schemas.microsoft.com/office/drawing/2014/main" val="3304975294"/>
                    </a:ext>
                  </a:extLst>
                </a:gridCol>
                <a:gridCol w="329184">
                  <a:extLst>
                    <a:ext uri="{9D8B030D-6E8A-4147-A177-3AD203B41FA5}">
                      <a16:colId xmlns:a16="http://schemas.microsoft.com/office/drawing/2014/main" val="1034564735"/>
                    </a:ext>
                  </a:extLst>
                </a:gridCol>
                <a:gridCol w="329184">
                  <a:extLst>
                    <a:ext uri="{9D8B030D-6E8A-4147-A177-3AD203B41FA5}">
                      <a16:colId xmlns:a16="http://schemas.microsoft.com/office/drawing/2014/main" val="167402755"/>
                    </a:ext>
                  </a:extLst>
                </a:gridCol>
                <a:gridCol w="329184">
                  <a:extLst>
                    <a:ext uri="{9D8B030D-6E8A-4147-A177-3AD203B41FA5}">
                      <a16:colId xmlns:a16="http://schemas.microsoft.com/office/drawing/2014/main" val="3973238882"/>
                    </a:ext>
                  </a:extLst>
                </a:gridCol>
                <a:gridCol w="329184">
                  <a:extLst>
                    <a:ext uri="{9D8B030D-6E8A-4147-A177-3AD203B41FA5}">
                      <a16:colId xmlns:a16="http://schemas.microsoft.com/office/drawing/2014/main" val="168775690"/>
                    </a:ext>
                  </a:extLst>
                </a:gridCol>
                <a:gridCol w="329184">
                  <a:extLst>
                    <a:ext uri="{9D8B030D-6E8A-4147-A177-3AD203B41FA5}">
                      <a16:colId xmlns:a16="http://schemas.microsoft.com/office/drawing/2014/main" val="2383522823"/>
                    </a:ext>
                  </a:extLst>
                </a:gridCol>
                <a:gridCol w="329184">
                  <a:extLst>
                    <a:ext uri="{9D8B030D-6E8A-4147-A177-3AD203B41FA5}">
                      <a16:colId xmlns:a16="http://schemas.microsoft.com/office/drawing/2014/main" val="3416826195"/>
                    </a:ext>
                  </a:extLst>
                </a:gridCol>
                <a:gridCol w="329184">
                  <a:extLst>
                    <a:ext uri="{9D8B030D-6E8A-4147-A177-3AD203B41FA5}">
                      <a16:colId xmlns:a16="http://schemas.microsoft.com/office/drawing/2014/main" val="607084722"/>
                    </a:ext>
                  </a:extLst>
                </a:gridCol>
                <a:gridCol w="370332">
                  <a:extLst>
                    <a:ext uri="{9D8B030D-6E8A-4147-A177-3AD203B41FA5}">
                      <a16:colId xmlns:a16="http://schemas.microsoft.com/office/drawing/2014/main" val="2256164343"/>
                    </a:ext>
                  </a:extLst>
                </a:gridCol>
                <a:gridCol w="370332">
                  <a:extLst>
                    <a:ext uri="{9D8B030D-6E8A-4147-A177-3AD203B41FA5}">
                      <a16:colId xmlns:a16="http://schemas.microsoft.com/office/drawing/2014/main" val="2571222147"/>
                    </a:ext>
                  </a:extLst>
                </a:gridCol>
                <a:gridCol w="329184">
                  <a:extLst>
                    <a:ext uri="{9D8B030D-6E8A-4147-A177-3AD203B41FA5}">
                      <a16:colId xmlns:a16="http://schemas.microsoft.com/office/drawing/2014/main" val="1597935042"/>
                    </a:ext>
                  </a:extLst>
                </a:gridCol>
                <a:gridCol w="329184">
                  <a:extLst>
                    <a:ext uri="{9D8B030D-6E8A-4147-A177-3AD203B41FA5}">
                      <a16:colId xmlns:a16="http://schemas.microsoft.com/office/drawing/2014/main" val="3396543851"/>
                    </a:ext>
                  </a:extLst>
                </a:gridCol>
                <a:gridCol w="370332">
                  <a:extLst>
                    <a:ext uri="{9D8B030D-6E8A-4147-A177-3AD203B41FA5}">
                      <a16:colId xmlns:a16="http://schemas.microsoft.com/office/drawing/2014/main" val="113339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809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- 2018-03-31 14:00:00 </a:t>
                      </a:r>
                      <a:r>
                        <a:rPr kumimoji="0" lang="fr-FR" sz="1000" b="0" i="0" u="none" strike="noStrike" kern="1200" cap="none" spc="0" normalizeH="0" baseline="0" noProof="0">
                          <a:ln>
                            <a:noFill/>
                          </a:ln>
                          <a:solidFill>
                            <a:prstClr val="black"/>
                          </a:solidFill>
                          <a:effectLst/>
                          <a:uLnTx/>
                          <a:uFillTx/>
                          <a:latin typeface="+mn-lt"/>
                          <a:ea typeface="+mn-ea"/>
                          <a:cs typeface="+mn-cs"/>
                        </a:rPr>
                        <a:t> 
 Notre nouveau multitool BMT12C a reçu le prix du meilleur design 2018 pour son esthétique, son ergonomie et ses fonctionnalités.
#AEG #designaward2018 #outil #multifonction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1579765"/>
                  </a:ext>
                </a:extLst>
              </a:tr>
            </a:tbl>
          </a:graphicData>
        </a:graphic>
      </p:graphicFrame>
      <p:sp>
        <p:nvSpPr>
          <p:cNvPr id="4" name="Text Placeholder 3">
            <a:extLst>
              <a:ext uri="{FF2B5EF4-FFF2-40B4-BE49-F238E27FC236}">
                <a16:creationId xmlns:a16="http://schemas.microsoft.com/office/drawing/2014/main" id="{F026A5DE-E5E9-4644-8EA1-45EC3140B87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21330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6FE4-6A63-46F1-BE8D-F91FE45D7708}"/>
              </a:ext>
            </a:extLst>
          </p:cNvPr>
          <p:cNvSpPr>
            <a:spLocks noGrp="1"/>
          </p:cNvSpPr>
          <p:nvPr>
            <p:ph type="title"/>
          </p:nvPr>
        </p:nvSpPr>
        <p:spPr/>
        <p:txBody>
          <a:bodyPr/>
          <a:lstStyle/>
          <a:p>
            <a:r>
              <a:rPr lang="en-US"/>
              <a:t>Competitor Posts | HG-France - 2 of 16</a:t>
            </a:r>
          </a:p>
        </p:txBody>
      </p:sp>
      <p:graphicFrame>
        <p:nvGraphicFramePr>
          <p:cNvPr id="5" name="Table Placeholder 4">
            <a:extLst>
              <a:ext uri="{FF2B5EF4-FFF2-40B4-BE49-F238E27FC236}">
                <a16:creationId xmlns:a16="http://schemas.microsoft.com/office/drawing/2014/main" id="{B62CAC50-B3EA-4ED9-B045-B100E78A6963}"/>
              </a:ext>
            </a:extLst>
          </p:cNvPr>
          <p:cNvGraphicFramePr>
            <a:graphicFrameLocks noGrp="1"/>
          </p:cNvGraphicFramePr>
          <p:nvPr>
            <p:ph type="tbl" sz="quarter" idx="13"/>
            <p:extLst>
              <p:ext uri="{D42A27DB-BD31-4B8C-83A1-F6EECF244321}">
                <p14:modId xmlns:p14="http://schemas.microsoft.com/office/powerpoint/2010/main" val="86342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9902421"/>
                    </a:ext>
                  </a:extLst>
                </a:gridCol>
                <a:gridCol w="370332">
                  <a:extLst>
                    <a:ext uri="{9D8B030D-6E8A-4147-A177-3AD203B41FA5}">
                      <a16:colId xmlns:a16="http://schemas.microsoft.com/office/drawing/2014/main" val="1109837836"/>
                    </a:ext>
                  </a:extLst>
                </a:gridCol>
                <a:gridCol w="370332">
                  <a:extLst>
                    <a:ext uri="{9D8B030D-6E8A-4147-A177-3AD203B41FA5}">
                      <a16:colId xmlns:a16="http://schemas.microsoft.com/office/drawing/2014/main" val="2231549992"/>
                    </a:ext>
                  </a:extLst>
                </a:gridCol>
                <a:gridCol w="370332">
                  <a:extLst>
                    <a:ext uri="{9D8B030D-6E8A-4147-A177-3AD203B41FA5}">
                      <a16:colId xmlns:a16="http://schemas.microsoft.com/office/drawing/2014/main" val="2860696037"/>
                    </a:ext>
                  </a:extLst>
                </a:gridCol>
                <a:gridCol w="329184">
                  <a:extLst>
                    <a:ext uri="{9D8B030D-6E8A-4147-A177-3AD203B41FA5}">
                      <a16:colId xmlns:a16="http://schemas.microsoft.com/office/drawing/2014/main" val="2662752993"/>
                    </a:ext>
                  </a:extLst>
                </a:gridCol>
                <a:gridCol w="329184">
                  <a:extLst>
                    <a:ext uri="{9D8B030D-6E8A-4147-A177-3AD203B41FA5}">
                      <a16:colId xmlns:a16="http://schemas.microsoft.com/office/drawing/2014/main" val="378470442"/>
                    </a:ext>
                  </a:extLst>
                </a:gridCol>
                <a:gridCol w="329184">
                  <a:extLst>
                    <a:ext uri="{9D8B030D-6E8A-4147-A177-3AD203B41FA5}">
                      <a16:colId xmlns:a16="http://schemas.microsoft.com/office/drawing/2014/main" val="1399011696"/>
                    </a:ext>
                  </a:extLst>
                </a:gridCol>
                <a:gridCol w="329184">
                  <a:extLst>
                    <a:ext uri="{9D8B030D-6E8A-4147-A177-3AD203B41FA5}">
                      <a16:colId xmlns:a16="http://schemas.microsoft.com/office/drawing/2014/main" val="4146102395"/>
                    </a:ext>
                  </a:extLst>
                </a:gridCol>
                <a:gridCol w="329184">
                  <a:extLst>
                    <a:ext uri="{9D8B030D-6E8A-4147-A177-3AD203B41FA5}">
                      <a16:colId xmlns:a16="http://schemas.microsoft.com/office/drawing/2014/main" val="749939327"/>
                    </a:ext>
                  </a:extLst>
                </a:gridCol>
                <a:gridCol w="329184">
                  <a:extLst>
                    <a:ext uri="{9D8B030D-6E8A-4147-A177-3AD203B41FA5}">
                      <a16:colId xmlns:a16="http://schemas.microsoft.com/office/drawing/2014/main" val="2801026447"/>
                    </a:ext>
                  </a:extLst>
                </a:gridCol>
                <a:gridCol w="329184">
                  <a:extLst>
                    <a:ext uri="{9D8B030D-6E8A-4147-A177-3AD203B41FA5}">
                      <a16:colId xmlns:a16="http://schemas.microsoft.com/office/drawing/2014/main" val="3302527996"/>
                    </a:ext>
                  </a:extLst>
                </a:gridCol>
                <a:gridCol w="329184">
                  <a:extLst>
                    <a:ext uri="{9D8B030D-6E8A-4147-A177-3AD203B41FA5}">
                      <a16:colId xmlns:a16="http://schemas.microsoft.com/office/drawing/2014/main" val="233245502"/>
                    </a:ext>
                  </a:extLst>
                </a:gridCol>
                <a:gridCol w="329184">
                  <a:extLst>
                    <a:ext uri="{9D8B030D-6E8A-4147-A177-3AD203B41FA5}">
                      <a16:colId xmlns:a16="http://schemas.microsoft.com/office/drawing/2014/main" val="816620147"/>
                    </a:ext>
                  </a:extLst>
                </a:gridCol>
                <a:gridCol w="370332">
                  <a:extLst>
                    <a:ext uri="{9D8B030D-6E8A-4147-A177-3AD203B41FA5}">
                      <a16:colId xmlns:a16="http://schemas.microsoft.com/office/drawing/2014/main" val="83689747"/>
                    </a:ext>
                  </a:extLst>
                </a:gridCol>
                <a:gridCol w="370332">
                  <a:extLst>
                    <a:ext uri="{9D8B030D-6E8A-4147-A177-3AD203B41FA5}">
                      <a16:colId xmlns:a16="http://schemas.microsoft.com/office/drawing/2014/main" val="1180034618"/>
                    </a:ext>
                  </a:extLst>
                </a:gridCol>
                <a:gridCol w="329184">
                  <a:extLst>
                    <a:ext uri="{9D8B030D-6E8A-4147-A177-3AD203B41FA5}">
                      <a16:colId xmlns:a16="http://schemas.microsoft.com/office/drawing/2014/main" val="3978272587"/>
                    </a:ext>
                  </a:extLst>
                </a:gridCol>
                <a:gridCol w="329184">
                  <a:extLst>
                    <a:ext uri="{9D8B030D-6E8A-4147-A177-3AD203B41FA5}">
                      <a16:colId xmlns:a16="http://schemas.microsoft.com/office/drawing/2014/main" val="1442167487"/>
                    </a:ext>
                  </a:extLst>
                </a:gridCol>
                <a:gridCol w="370332">
                  <a:extLst>
                    <a:ext uri="{9D8B030D-6E8A-4147-A177-3AD203B41FA5}">
                      <a16:colId xmlns:a16="http://schemas.microsoft.com/office/drawing/2014/main" val="71853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629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- 2018-03-31 09:17:00 </a:t>
                      </a:r>
                      <a:r>
                        <a:rPr kumimoji="0" lang="en-US" sz="1000" b="0" i="0" u="none" strike="noStrike" kern="1200" cap="none" spc="0" normalizeH="0" baseline="0" noProof="0">
                          <a:ln>
                            <a:noFill/>
                          </a:ln>
                          <a:solidFill>
                            <a:prstClr val="black"/>
                          </a:solidFill>
                          <a:effectLst/>
                          <a:uLnTx/>
                          <a:uFillTx/>
                          <a:latin typeface="+mn-lt"/>
                          <a:ea typeface="+mn-ea"/>
                          <a:cs typeface="+mn-cs"/>
                        </a:rPr>
                        <a:t> 
 Vous avez un jardin tout en longueur ? Profitez-en pour créer une promenade avec des espaces pour toutes vos activités : lecture, farniente ou bronzette… Quel sera votre programme ? 
Retrouvez tous nos conseils jardin ➡️ http://lmfr.io/guide-jardin-2018-coins-dedies
 — Products shown: Borne extérieure Valencia LED integrada 7 W = 400 Lm, acier INSPIRE, Traverse droite Kuhmo bois marron, H.19.5 x L.120 cm, Rondin non traité sapin, Canisse osier, H.150 cm x L.300 cm, Coussin Solenzara, alezan l.45 x H.45 cm, Tente autoportante Garden igloo blanche, 10 m², Fauteuil en aluminium Delhi bois, Chaise en acier Delhi marron, Table de jardin Delhi rectangulaire brun 8 personnes and 5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2074648"/>
                  </a:ext>
                </a:extLst>
              </a:tr>
            </a:tbl>
          </a:graphicData>
        </a:graphic>
      </p:graphicFrame>
      <p:sp>
        <p:nvSpPr>
          <p:cNvPr id="4" name="Text Placeholder 3">
            <a:extLst>
              <a:ext uri="{FF2B5EF4-FFF2-40B4-BE49-F238E27FC236}">
                <a16:creationId xmlns:a16="http://schemas.microsoft.com/office/drawing/2014/main" id="{1D0EA525-86AA-4DB9-8C43-5FCDF8B61B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9181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28ED-2AB7-48D8-89A8-B2BCEA6F6A86}"/>
              </a:ext>
            </a:extLst>
          </p:cNvPr>
          <p:cNvSpPr>
            <a:spLocks noGrp="1"/>
          </p:cNvSpPr>
          <p:nvPr>
            <p:ph type="title"/>
          </p:nvPr>
        </p:nvSpPr>
        <p:spPr/>
        <p:txBody>
          <a:bodyPr/>
          <a:lstStyle/>
          <a:p>
            <a:r>
              <a:rPr lang="en-US"/>
              <a:t>Competitor Posts | HG-France - 3 of 16</a:t>
            </a:r>
          </a:p>
        </p:txBody>
      </p:sp>
      <p:graphicFrame>
        <p:nvGraphicFramePr>
          <p:cNvPr id="5" name="Table Placeholder 4">
            <a:extLst>
              <a:ext uri="{FF2B5EF4-FFF2-40B4-BE49-F238E27FC236}">
                <a16:creationId xmlns:a16="http://schemas.microsoft.com/office/drawing/2014/main" id="{9FA0E6FA-DC9F-403F-B35C-0B42470C63C0}"/>
              </a:ext>
            </a:extLst>
          </p:cNvPr>
          <p:cNvGraphicFramePr>
            <a:graphicFrameLocks noGrp="1"/>
          </p:cNvGraphicFramePr>
          <p:nvPr>
            <p:ph type="tbl" sz="quarter" idx="13"/>
            <p:extLst>
              <p:ext uri="{D42A27DB-BD31-4B8C-83A1-F6EECF244321}">
                <p14:modId xmlns:p14="http://schemas.microsoft.com/office/powerpoint/2010/main" val="267268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3723553"/>
                    </a:ext>
                  </a:extLst>
                </a:gridCol>
                <a:gridCol w="370332">
                  <a:extLst>
                    <a:ext uri="{9D8B030D-6E8A-4147-A177-3AD203B41FA5}">
                      <a16:colId xmlns:a16="http://schemas.microsoft.com/office/drawing/2014/main" val="1685412345"/>
                    </a:ext>
                  </a:extLst>
                </a:gridCol>
                <a:gridCol w="370332">
                  <a:extLst>
                    <a:ext uri="{9D8B030D-6E8A-4147-A177-3AD203B41FA5}">
                      <a16:colId xmlns:a16="http://schemas.microsoft.com/office/drawing/2014/main" val="3614289981"/>
                    </a:ext>
                  </a:extLst>
                </a:gridCol>
                <a:gridCol w="370332">
                  <a:extLst>
                    <a:ext uri="{9D8B030D-6E8A-4147-A177-3AD203B41FA5}">
                      <a16:colId xmlns:a16="http://schemas.microsoft.com/office/drawing/2014/main" val="935084660"/>
                    </a:ext>
                  </a:extLst>
                </a:gridCol>
                <a:gridCol w="329184">
                  <a:extLst>
                    <a:ext uri="{9D8B030D-6E8A-4147-A177-3AD203B41FA5}">
                      <a16:colId xmlns:a16="http://schemas.microsoft.com/office/drawing/2014/main" val="2142209782"/>
                    </a:ext>
                  </a:extLst>
                </a:gridCol>
                <a:gridCol w="329184">
                  <a:extLst>
                    <a:ext uri="{9D8B030D-6E8A-4147-A177-3AD203B41FA5}">
                      <a16:colId xmlns:a16="http://schemas.microsoft.com/office/drawing/2014/main" val="1956520103"/>
                    </a:ext>
                  </a:extLst>
                </a:gridCol>
                <a:gridCol w="329184">
                  <a:extLst>
                    <a:ext uri="{9D8B030D-6E8A-4147-A177-3AD203B41FA5}">
                      <a16:colId xmlns:a16="http://schemas.microsoft.com/office/drawing/2014/main" val="3095902457"/>
                    </a:ext>
                  </a:extLst>
                </a:gridCol>
                <a:gridCol w="329184">
                  <a:extLst>
                    <a:ext uri="{9D8B030D-6E8A-4147-A177-3AD203B41FA5}">
                      <a16:colId xmlns:a16="http://schemas.microsoft.com/office/drawing/2014/main" val="2574586451"/>
                    </a:ext>
                  </a:extLst>
                </a:gridCol>
                <a:gridCol w="329184">
                  <a:extLst>
                    <a:ext uri="{9D8B030D-6E8A-4147-A177-3AD203B41FA5}">
                      <a16:colId xmlns:a16="http://schemas.microsoft.com/office/drawing/2014/main" val="776316528"/>
                    </a:ext>
                  </a:extLst>
                </a:gridCol>
                <a:gridCol w="329184">
                  <a:extLst>
                    <a:ext uri="{9D8B030D-6E8A-4147-A177-3AD203B41FA5}">
                      <a16:colId xmlns:a16="http://schemas.microsoft.com/office/drawing/2014/main" val="2322760568"/>
                    </a:ext>
                  </a:extLst>
                </a:gridCol>
                <a:gridCol w="329184">
                  <a:extLst>
                    <a:ext uri="{9D8B030D-6E8A-4147-A177-3AD203B41FA5}">
                      <a16:colId xmlns:a16="http://schemas.microsoft.com/office/drawing/2014/main" val="2532306352"/>
                    </a:ext>
                  </a:extLst>
                </a:gridCol>
                <a:gridCol w="329184">
                  <a:extLst>
                    <a:ext uri="{9D8B030D-6E8A-4147-A177-3AD203B41FA5}">
                      <a16:colId xmlns:a16="http://schemas.microsoft.com/office/drawing/2014/main" val="12922670"/>
                    </a:ext>
                  </a:extLst>
                </a:gridCol>
                <a:gridCol w="329184">
                  <a:extLst>
                    <a:ext uri="{9D8B030D-6E8A-4147-A177-3AD203B41FA5}">
                      <a16:colId xmlns:a16="http://schemas.microsoft.com/office/drawing/2014/main" val="2363449018"/>
                    </a:ext>
                  </a:extLst>
                </a:gridCol>
                <a:gridCol w="370332">
                  <a:extLst>
                    <a:ext uri="{9D8B030D-6E8A-4147-A177-3AD203B41FA5}">
                      <a16:colId xmlns:a16="http://schemas.microsoft.com/office/drawing/2014/main" val="2266353037"/>
                    </a:ext>
                  </a:extLst>
                </a:gridCol>
                <a:gridCol w="370332">
                  <a:extLst>
                    <a:ext uri="{9D8B030D-6E8A-4147-A177-3AD203B41FA5}">
                      <a16:colId xmlns:a16="http://schemas.microsoft.com/office/drawing/2014/main" val="1114467729"/>
                    </a:ext>
                  </a:extLst>
                </a:gridCol>
                <a:gridCol w="329184">
                  <a:extLst>
                    <a:ext uri="{9D8B030D-6E8A-4147-A177-3AD203B41FA5}">
                      <a16:colId xmlns:a16="http://schemas.microsoft.com/office/drawing/2014/main" val="3963257084"/>
                    </a:ext>
                  </a:extLst>
                </a:gridCol>
                <a:gridCol w="329184">
                  <a:extLst>
                    <a:ext uri="{9D8B030D-6E8A-4147-A177-3AD203B41FA5}">
                      <a16:colId xmlns:a16="http://schemas.microsoft.com/office/drawing/2014/main" val="1941557576"/>
                    </a:ext>
                  </a:extLst>
                </a:gridCol>
                <a:gridCol w="370332">
                  <a:extLst>
                    <a:ext uri="{9D8B030D-6E8A-4147-A177-3AD203B41FA5}">
                      <a16:colId xmlns:a16="http://schemas.microsoft.com/office/drawing/2014/main" val="387046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419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- 2018-03-31 09:00:00 </a:t>
                      </a:r>
                      <a:r>
                        <a:rPr kumimoji="0" lang="fr-FR" sz="1000" b="0" i="0" u="none" strike="noStrike" kern="1200" cap="none" spc="0" normalizeH="0" baseline="0" noProof="0">
                          <a:ln>
                            <a:noFill/>
                          </a:ln>
                          <a:solidFill>
                            <a:prstClr val="black"/>
                          </a:solidFill>
                          <a:effectLst/>
                          <a:uLnTx/>
                          <a:uFillTx/>
                          <a:latin typeface="+mn-lt"/>
                          <a:ea typeface="+mn-ea"/>
                          <a:cs typeface="+mn-cs"/>
                        </a:rPr>
                        <a:t> 
 Joyeux week-end de Pâques !
Pour en savoir plus sur les guides Rollomatic E Light : https://loom.ly/-CdU1JQ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867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- 2018-03-30 18:39:01 </a:t>
                      </a:r>
                      <a:r>
                        <a:rPr kumimoji="0" lang="en-US" sz="1000" b="0" i="0" u="none" strike="noStrike" kern="1200" cap="none" spc="0" normalizeH="0" baseline="0" noProof="0">
                          <a:ln>
                            <a:noFill/>
                          </a:ln>
                          <a:solidFill>
                            <a:prstClr val="black"/>
                          </a:solidFill>
                          <a:effectLst/>
                          <a:uLnTx/>
                          <a:uFillTx/>
                          <a:latin typeface="+mn-lt"/>
                          <a:ea typeface="+mn-ea"/>
                          <a:cs typeface="+mn-cs"/>
                        </a:rPr>
                        <a:t> 
 Allez, on prépare les beaux jours et on s’organise pour optimiser les déjeuners … au soleil ! Découvrez la gamme Denia ingénieuse et modulable ! 😊🌿 
&gt;bit.ly/2tW3P1i
 — Products shown: Table de jardin Denia 90 x 90, Desserte et plateau Denia, Chaise de jardin Denia, Bain de soleil Denia, Bac en Acacia pour plantes Denia, Banc de jardin sans dossier Denia and Table de jardin Denia 180/228 x 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4910444"/>
                  </a:ext>
                </a:extLst>
              </a:tr>
            </a:tbl>
          </a:graphicData>
        </a:graphic>
      </p:graphicFrame>
      <p:sp>
        <p:nvSpPr>
          <p:cNvPr id="4" name="Text Placeholder 3">
            <a:extLst>
              <a:ext uri="{FF2B5EF4-FFF2-40B4-BE49-F238E27FC236}">
                <a16:creationId xmlns:a16="http://schemas.microsoft.com/office/drawing/2014/main" id="{2DC02D96-FA53-4E74-B6C6-1A5D2D6A381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68349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F0149-C6F1-47A4-B0F6-95AA33F887F7}"/>
              </a:ext>
            </a:extLst>
          </p:cNvPr>
          <p:cNvSpPr>
            <a:spLocks noGrp="1"/>
          </p:cNvSpPr>
          <p:nvPr>
            <p:ph type="title"/>
          </p:nvPr>
        </p:nvSpPr>
        <p:spPr/>
        <p:txBody>
          <a:bodyPr/>
          <a:lstStyle/>
          <a:p>
            <a:r>
              <a:rPr lang="en-US"/>
              <a:t>Competitor Posts | HG-France - 4 of 16</a:t>
            </a:r>
          </a:p>
        </p:txBody>
      </p:sp>
      <p:graphicFrame>
        <p:nvGraphicFramePr>
          <p:cNvPr id="5" name="Table Placeholder 4">
            <a:extLst>
              <a:ext uri="{FF2B5EF4-FFF2-40B4-BE49-F238E27FC236}">
                <a16:creationId xmlns:a16="http://schemas.microsoft.com/office/drawing/2014/main" id="{B054F81C-B127-4B90-B318-B3E9ABA14874}"/>
              </a:ext>
            </a:extLst>
          </p:cNvPr>
          <p:cNvGraphicFramePr>
            <a:graphicFrameLocks noGrp="1"/>
          </p:cNvGraphicFramePr>
          <p:nvPr>
            <p:ph type="tbl" sz="quarter" idx="13"/>
            <p:extLst>
              <p:ext uri="{D42A27DB-BD31-4B8C-83A1-F6EECF244321}">
                <p14:modId xmlns:p14="http://schemas.microsoft.com/office/powerpoint/2010/main" val="60038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55441380"/>
                    </a:ext>
                  </a:extLst>
                </a:gridCol>
                <a:gridCol w="370332">
                  <a:extLst>
                    <a:ext uri="{9D8B030D-6E8A-4147-A177-3AD203B41FA5}">
                      <a16:colId xmlns:a16="http://schemas.microsoft.com/office/drawing/2014/main" val="2081235383"/>
                    </a:ext>
                  </a:extLst>
                </a:gridCol>
                <a:gridCol w="370332">
                  <a:extLst>
                    <a:ext uri="{9D8B030D-6E8A-4147-A177-3AD203B41FA5}">
                      <a16:colId xmlns:a16="http://schemas.microsoft.com/office/drawing/2014/main" val="3152129911"/>
                    </a:ext>
                  </a:extLst>
                </a:gridCol>
                <a:gridCol w="370332">
                  <a:extLst>
                    <a:ext uri="{9D8B030D-6E8A-4147-A177-3AD203B41FA5}">
                      <a16:colId xmlns:a16="http://schemas.microsoft.com/office/drawing/2014/main" val="2359309265"/>
                    </a:ext>
                  </a:extLst>
                </a:gridCol>
                <a:gridCol w="329184">
                  <a:extLst>
                    <a:ext uri="{9D8B030D-6E8A-4147-A177-3AD203B41FA5}">
                      <a16:colId xmlns:a16="http://schemas.microsoft.com/office/drawing/2014/main" val="2918786215"/>
                    </a:ext>
                  </a:extLst>
                </a:gridCol>
                <a:gridCol w="329184">
                  <a:extLst>
                    <a:ext uri="{9D8B030D-6E8A-4147-A177-3AD203B41FA5}">
                      <a16:colId xmlns:a16="http://schemas.microsoft.com/office/drawing/2014/main" val="633184772"/>
                    </a:ext>
                  </a:extLst>
                </a:gridCol>
                <a:gridCol w="329184">
                  <a:extLst>
                    <a:ext uri="{9D8B030D-6E8A-4147-A177-3AD203B41FA5}">
                      <a16:colId xmlns:a16="http://schemas.microsoft.com/office/drawing/2014/main" val="3577694185"/>
                    </a:ext>
                  </a:extLst>
                </a:gridCol>
                <a:gridCol w="329184">
                  <a:extLst>
                    <a:ext uri="{9D8B030D-6E8A-4147-A177-3AD203B41FA5}">
                      <a16:colId xmlns:a16="http://schemas.microsoft.com/office/drawing/2014/main" val="2941539814"/>
                    </a:ext>
                  </a:extLst>
                </a:gridCol>
                <a:gridCol w="329184">
                  <a:extLst>
                    <a:ext uri="{9D8B030D-6E8A-4147-A177-3AD203B41FA5}">
                      <a16:colId xmlns:a16="http://schemas.microsoft.com/office/drawing/2014/main" val="3658655657"/>
                    </a:ext>
                  </a:extLst>
                </a:gridCol>
                <a:gridCol w="329184">
                  <a:extLst>
                    <a:ext uri="{9D8B030D-6E8A-4147-A177-3AD203B41FA5}">
                      <a16:colId xmlns:a16="http://schemas.microsoft.com/office/drawing/2014/main" val="1676818288"/>
                    </a:ext>
                  </a:extLst>
                </a:gridCol>
                <a:gridCol w="329184">
                  <a:extLst>
                    <a:ext uri="{9D8B030D-6E8A-4147-A177-3AD203B41FA5}">
                      <a16:colId xmlns:a16="http://schemas.microsoft.com/office/drawing/2014/main" val="3105109591"/>
                    </a:ext>
                  </a:extLst>
                </a:gridCol>
                <a:gridCol w="329184">
                  <a:extLst>
                    <a:ext uri="{9D8B030D-6E8A-4147-A177-3AD203B41FA5}">
                      <a16:colId xmlns:a16="http://schemas.microsoft.com/office/drawing/2014/main" val="1660471672"/>
                    </a:ext>
                  </a:extLst>
                </a:gridCol>
                <a:gridCol w="329184">
                  <a:extLst>
                    <a:ext uri="{9D8B030D-6E8A-4147-A177-3AD203B41FA5}">
                      <a16:colId xmlns:a16="http://schemas.microsoft.com/office/drawing/2014/main" val="59032535"/>
                    </a:ext>
                  </a:extLst>
                </a:gridCol>
                <a:gridCol w="370332">
                  <a:extLst>
                    <a:ext uri="{9D8B030D-6E8A-4147-A177-3AD203B41FA5}">
                      <a16:colId xmlns:a16="http://schemas.microsoft.com/office/drawing/2014/main" val="1662385915"/>
                    </a:ext>
                  </a:extLst>
                </a:gridCol>
                <a:gridCol w="370332">
                  <a:extLst>
                    <a:ext uri="{9D8B030D-6E8A-4147-A177-3AD203B41FA5}">
                      <a16:colId xmlns:a16="http://schemas.microsoft.com/office/drawing/2014/main" val="3445614760"/>
                    </a:ext>
                  </a:extLst>
                </a:gridCol>
                <a:gridCol w="329184">
                  <a:extLst>
                    <a:ext uri="{9D8B030D-6E8A-4147-A177-3AD203B41FA5}">
                      <a16:colId xmlns:a16="http://schemas.microsoft.com/office/drawing/2014/main" val="2045765103"/>
                    </a:ext>
                  </a:extLst>
                </a:gridCol>
                <a:gridCol w="329184">
                  <a:extLst>
                    <a:ext uri="{9D8B030D-6E8A-4147-A177-3AD203B41FA5}">
                      <a16:colId xmlns:a16="http://schemas.microsoft.com/office/drawing/2014/main" val="3575281959"/>
                    </a:ext>
                  </a:extLst>
                </a:gridCol>
                <a:gridCol w="370332">
                  <a:extLst>
                    <a:ext uri="{9D8B030D-6E8A-4147-A177-3AD203B41FA5}">
                      <a16:colId xmlns:a16="http://schemas.microsoft.com/office/drawing/2014/main" val="295161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43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- 2018-03-30 18:28:00 </a:t>
                      </a:r>
                      <a:r>
                        <a:rPr kumimoji="0" lang="fr-FR" sz="1000" b="0" i="0" u="none" strike="noStrike" kern="1200" cap="none" spc="0" normalizeH="0" baseline="0" noProof="0">
                          <a:ln>
                            <a:noFill/>
                          </a:ln>
                          <a:solidFill>
                            <a:prstClr val="black"/>
                          </a:solidFill>
                          <a:effectLst/>
                          <a:uLnTx/>
                          <a:uFillTx/>
                          <a:latin typeface="+mn-lt"/>
                          <a:ea typeface="+mn-ea"/>
                          <a:cs typeface="+mn-cs"/>
                        </a:rPr>
                        <a:t> 
 #LesAstucesDeLaetitia 💡 🎨 
Quelle tâche fastidieuse de protéger ses pièces et ses meubles avant de peindre, n'est-ce pas ? 😩
Heureusement Laetitia Nallet a trouvé LA solution, regardez 👇
Pssst vous l'avez peut-être vu à la TV mais c'est plus que jamais le moment de profiter de notre super offre peinture ! 👉 http://bit.ly/2udxraJ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32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- 2018-03-30 18:20:00 </a:t>
                      </a:r>
                      <a:r>
                        <a:rPr kumimoji="0" lang="fr-FR" sz="1000" b="0" i="0" u="none" strike="noStrike" kern="1200" cap="none" spc="0" normalizeH="0" baseline="0" noProof="0">
                          <a:ln>
                            <a:noFill/>
                          </a:ln>
                          <a:solidFill>
                            <a:prstClr val="black"/>
                          </a:solidFill>
                          <a:effectLst/>
                          <a:uLnTx/>
                          <a:uFillTx/>
                          <a:latin typeface="+mn-lt"/>
                          <a:ea typeface="+mn-ea"/>
                          <a:cs typeface="+mn-cs"/>
                        </a:rPr>
                        <a:t> 
 Du bois chez vous sans déboiser la planète ? C’est possible grâce aux écolabels ! 
Pour ne pas vous perdre dans la jungle des bois écocertifiés, suivez le guide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3470311"/>
                  </a:ext>
                </a:extLst>
              </a:tr>
            </a:tbl>
          </a:graphicData>
        </a:graphic>
      </p:graphicFrame>
      <p:sp>
        <p:nvSpPr>
          <p:cNvPr id="4" name="Text Placeholder 3">
            <a:extLst>
              <a:ext uri="{FF2B5EF4-FFF2-40B4-BE49-F238E27FC236}">
                <a16:creationId xmlns:a16="http://schemas.microsoft.com/office/drawing/2014/main" id="{E573F3D1-AC42-4ADA-A3F3-D93FF6E1FAD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26793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E457-E3D6-49A6-9304-6C545107FDAB}"/>
              </a:ext>
            </a:extLst>
          </p:cNvPr>
          <p:cNvSpPr>
            <a:spLocks noGrp="1"/>
          </p:cNvSpPr>
          <p:nvPr>
            <p:ph type="title"/>
          </p:nvPr>
        </p:nvSpPr>
        <p:spPr/>
        <p:txBody>
          <a:bodyPr/>
          <a:lstStyle/>
          <a:p>
            <a:r>
              <a:rPr lang="en-US"/>
              <a:t>Competitor Posts | HG-France - 5 of 16</a:t>
            </a:r>
          </a:p>
        </p:txBody>
      </p:sp>
      <p:graphicFrame>
        <p:nvGraphicFramePr>
          <p:cNvPr id="5" name="Table Placeholder 4">
            <a:extLst>
              <a:ext uri="{FF2B5EF4-FFF2-40B4-BE49-F238E27FC236}">
                <a16:creationId xmlns:a16="http://schemas.microsoft.com/office/drawing/2014/main" id="{3370D901-C7F0-4250-9412-1F034F669BE1}"/>
              </a:ext>
            </a:extLst>
          </p:cNvPr>
          <p:cNvGraphicFramePr>
            <a:graphicFrameLocks noGrp="1"/>
          </p:cNvGraphicFramePr>
          <p:nvPr>
            <p:ph type="tbl" sz="quarter" idx="13"/>
            <p:extLst>
              <p:ext uri="{D42A27DB-BD31-4B8C-83A1-F6EECF244321}">
                <p14:modId xmlns:p14="http://schemas.microsoft.com/office/powerpoint/2010/main" val="61050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2872584"/>
                    </a:ext>
                  </a:extLst>
                </a:gridCol>
                <a:gridCol w="370332">
                  <a:extLst>
                    <a:ext uri="{9D8B030D-6E8A-4147-A177-3AD203B41FA5}">
                      <a16:colId xmlns:a16="http://schemas.microsoft.com/office/drawing/2014/main" val="1017141771"/>
                    </a:ext>
                  </a:extLst>
                </a:gridCol>
                <a:gridCol w="370332">
                  <a:extLst>
                    <a:ext uri="{9D8B030D-6E8A-4147-A177-3AD203B41FA5}">
                      <a16:colId xmlns:a16="http://schemas.microsoft.com/office/drawing/2014/main" val="3858605659"/>
                    </a:ext>
                  </a:extLst>
                </a:gridCol>
                <a:gridCol w="370332">
                  <a:extLst>
                    <a:ext uri="{9D8B030D-6E8A-4147-A177-3AD203B41FA5}">
                      <a16:colId xmlns:a16="http://schemas.microsoft.com/office/drawing/2014/main" val="481010286"/>
                    </a:ext>
                  </a:extLst>
                </a:gridCol>
                <a:gridCol w="329184">
                  <a:extLst>
                    <a:ext uri="{9D8B030D-6E8A-4147-A177-3AD203B41FA5}">
                      <a16:colId xmlns:a16="http://schemas.microsoft.com/office/drawing/2014/main" val="3344608279"/>
                    </a:ext>
                  </a:extLst>
                </a:gridCol>
                <a:gridCol w="329184">
                  <a:extLst>
                    <a:ext uri="{9D8B030D-6E8A-4147-A177-3AD203B41FA5}">
                      <a16:colId xmlns:a16="http://schemas.microsoft.com/office/drawing/2014/main" val="1022122059"/>
                    </a:ext>
                  </a:extLst>
                </a:gridCol>
                <a:gridCol w="329184">
                  <a:extLst>
                    <a:ext uri="{9D8B030D-6E8A-4147-A177-3AD203B41FA5}">
                      <a16:colId xmlns:a16="http://schemas.microsoft.com/office/drawing/2014/main" val="2041364114"/>
                    </a:ext>
                  </a:extLst>
                </a:gridCol>
                <a:gridCol w="329184">
                  <a:extLst>
                    <a:ext uri="{9D8B030D-6E8A-4147-A177-3AD203B41FA5}">
                      <a16:colId xmlns:a16="http://schemas.microsoft.com/office/drawing/2014/main" val="1109324793"/>
                    </a:ext>
                  </a:extLst>
                </a:gridCol>
                <a:gridCol w="329184">
                  <a:extLst>
                    <a:ext uri="{9D8B030D-6E8A-4147-A177-3AD203B41FA5}">
                      <a16:colId xmlns:a16="http://schemas.microsoft.com/office/drawing/2014/main" val="1638982974"/>
                    </a:ext>
                  </a:extLst>
                </a:gridCol>
                <a:gridCol w="329184">
                  <a:extLst>
                    <a:ext uri="{9D8B030D-6E8A-4147-A177-3AD203B41FA5}">
                      <a16:colId xmlns:a16="http://schemas.microsoft.com/office/drawing/2014/main" val="1855810588"/>
                    </a:ext>
                  </a:extLst>
                </a:gridCol>
                <a:gridCol w="329184">
                  <a:extLst>
                    <a:ext uri="{9D8B030D-6E8A-4147-A177-3AD203B41FA5}">
                      <a16:colId xmlns:a16="http://schemas.microsoft.com/office/drawing/2014/main" val="2823259950"/>
                    </a:ext>
                  </a:extLst>
                </a:gridCol>
                <a:gridCol w="329184">
                  <a:extLst>
                    <a:ext uri="{9D8B030D-6E8A-4147-A177-3AD203B41FA5}">
                      <a16:colId xmlns:a16="http://schemas.microsoft.com/office/drawing/2014/main" val="3172267130"/>
                    </a:ext>
                  </a:extLst>
                </a:gridCol>
                <a:gridCol w="329184">
                  <a:extLst>
                    <a:ext uri="{9D8B030D-6E8A-4147-A177-3AD203B41FA5}">
                      <a16:colId xmlns:a16="http://schemas.microsoft.com/office/drawing/2014/main" val="3056817918"/>
                    </a:ext>
                  </a:extLst>
                </a:gridCol>
                <a:gridCol w="370332">
                  <a:extLst>
                    <a:ext uri="{9D8B030D-6E8A-4147-A177-3AD203B41FA5}">
                      <a16:colId xmlns:a16="http://schemas.microsoft.com/office/drawing/2014/main" val="1819381925"/>
                    </a:ext>
                  </a:extLst>
                </a:gridCol>
                <a:gridCol w="370332">
                  <a:extLst>
                    <a:ext uri="{9D8B030D-6E8A-4147-A177-3AD203B41FA5}">
                      <a16:colId xmlns:a16="http://schemas.microsoft.com/office/drawing/2014/main" val="3243339142"/>
                    </a:ext>
                  </a:extLst>
                </a:gridCol>
                <a:gridCol w="329184">
                  <a:extLst>
                    <a:ext uri="{9D8B030D-6E8A-4147-A177-3AD203B41FA5}">
                      <a16:colId xmlns:a16="http://schemas.microsoft.com/office/drawing/2014/main" val="2787229149"/>
                    </a:ext>
                  </a:extLst>
                </a:gridCol>
                <a:gridCol w="329184">
                  <a:extLst>
                    <a:ext uri="{9D8B030D-6E8A-4147-A177-3AD203B41FA5}">
                      <a16:colId xmlns:a16="http://schemas.microsoft.com/office/drawing/2014/main" val="134911677"/>
                    </a:ext>
                  </a:extLst>
                </a:gridCol>
                <a:gridCol w="370332">
                  <a:extLst>
                    <a:ext uri="{9D8B030D-6E8A-4147-A177-3AD203B41FA5}">
                      <a16:colId xmlns:a16="http://schemas.microsoft.com/office/drawing/2014/main" val="132663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571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- 2018-03-30 16:00:00 </a:t>
                      </a:r>
                      <a:r>
                        <a:rPr kumimoji="0" lang="fr-FR" sz="1000" b="0" i="0" u="none" strike="noStrike" kern="1200" cap="none" spc="0" normalizeH="0" baseline="0" noProof="0">
                          <a:ln>
                            <a:noFill/>
                          </a:ln>
                          <a:solidFill>
                            <a:prstClr val="black"/>
                          </a:solidFill>
                          <a:effectLst/>
                          <a:uLnTx/>
                          <a:uFillTx/>
                          <a:latin typeface="+mn-lt"/>
                          <a:ea typeface="+mn-ea"/>
                          <a:cs typeface="+mn-cs"/>
                        </a:rPr>
                        <a:t> 
 Ce week-end, préparez-vous à la chasse aux oeufs de #Pâques en réalisant des paniers originaux avec du #bois de récupération ! Notre blogueuse Les chines et patines de Ketty vous montre comment les réaliser avec des outils ONE+. 
#diy #tuto #ponceuse #scie #sauteuse #perceuse #visseuse #bricolage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818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- 2018-03-30 16:00:00 </a:t>
                      </a:r>
                      <a:r>
                        <a:rPr kumimoji="0" lang="fr-FR" sz="1000" b="0" i="0" u="none" strike="noStrike" kern="1200" cap="none" spc="0" normalizeH="0" baseline="0" noProof="0">
                          <a:ln>
                            <a:noFill/>
                          </a:ln>
                          <a:solidFill>
                            <a:prstClr val="black"/>
                          </a:solidFill>
                          <a:effectLst/>
                          <a:uLnTx/>
                          <a:uFillTx/>
                          <a:latin typeface="+mn-lt"/>
                          <a:ea typeface="+mn-ea"/>
                          <a:cs typeface="+mn-cs"/>
                        </a:rPr>
                        <a:t> 
 À l’occasion de l’opération #TousAuJardin jusqu'au15 mai, profitez de 60€ remboursés pour tout achat d’une tondeuse à batterie RMA 448TC. Ça donne envie de tondre la pelouse.
En savoir plus : http://www.stihl.fr/tous-au-jardin.aspx.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3803463"/>
                  </a:ext>
                </a:extLst>
              </a:tr>
            </a:tbl>
          </a:graphicData>
        </a:graphic>
      </p:graphicFrame>
      <p:sp>
        <p:nvSpPr>
          <p:cNvPr id="4" name="Text Placeholder 3">
            <a:extLst>
              <a:ext uri="{FF2B5EF4-FFF2-40B4-BE49-F238E27FC236}">
                <a16:creationId xmlns:a16="http://schemas.microsoft.com/office/drawing/2014/main" id="{5486F260-D718-4FCB-B99D-F54D0CDAFAC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054025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48931-D785-48E8-8F77-038D08953A45}"/>
              </a:ext>
            </a:extLst>
          </p:cNvPr>
          <p:cNvSpPr>
            <a:spLocks noGrp="1"/>
          </p:cNvSpPr>
          <p:nvPr>
            <p:ph type="title"/>
          </p:nvPr>
        </p:nvSpPr>
        <p:spPr/>
        <p:txBody>
          <a:bodyPr/>
          <a:lstStyle/>
          <a:p>
            <a:r>
              <a:rPr lang="en-US"/>
              <a:t>Competitor Posts | HG-France - 6 of 16</a:t>
            </a:r>
          </a:p>
        </p:txBody>
      </p:sp>
      <p:graphicFrame>
        <p:nvGraphicFramePr>
          <p:cNvPr id="5" name="Table Placeholder 4">
            <a:extLst>
              <a:ext uri="{FF2B5EF4-FFF2-40B4-BE49-F238E27FC236}">
                <a16:creationId xmlns:a16="http://schemas.microsoft.com/office/drawing/2014/main" id="{FFB93B39-44DB-4751-8794-FBB5FB0689BF}"/>
              </a:ext>
            </a:extLst>
          </p:cNvPr>
          <p:cNvGraphicFramePr>
            <a:graphicFrameLocks noGrp="1"/>
          </p:cNvGraphicFramePr>
          <p:nvPr>
            <p:ph type="tbl" sz="quarter" idx="13"/>
            <p:extLst>
              <p:ext uri="{D42A27DB-BD31-4B8C-83A1-F6EECF244321}">
                <p14:modId xmlns:p14="http://schemas.microsoft.com/office/powerpoint/2010/main" val="63500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53370370"/>
                    </a:ext>
                  </a:extLst>
                </a:gridCol>
                <a:gridCol w="370332">
                  <a:extLst>
                    <a:ext uri="{9D8B030D-6E8A-4147-A177-3AD203B41FA5}">
                      <a16:colId xmlns:a16="http://schemas.microsoft.com/office/drawing/2014/main" val="2427821111"/>
                    </a:ext>
                  </a:extLst>
                </a:gridCol>
                <a:gridCol w="370332">
                  <a:extLst>
                    <a:ext uri="{9D8B030D-6E8A-4147-A177-3AD203B41FA5}">
                      <a16:colId xmlns:a16="http://schemas.microsoft.com/office/drawing/2014/main" val="2330833265"/>
                    </a:ext>
                  </a:extLst>
                </a:gridCol>
                <a:gridCol w="370332">
                  <a:extLst>
                    <a:ext uri="{9D8B030D-6E8A-4147-A177-3AD203B41FA5}">
                      <a16:colId xmlns:a16="http://schemas.microsoft.com/office/drawing/2014/main" val="2942257582"/>
                    </a:ext>
                  </a:extLst>
                </a:gridCol>
                <a:gridCol w="329184">
                  <a:extLst>
                    <a:ext uri="{9D8B030D-6E8A-4147-A177-3AD203B41FA5}">
                      <a16:colId xmlns:a16="http://schemas.microsoft.com/office/drawing/2014/main" val="1032238929"/>
                    </a:ext>
                  </a:extLst>
                </a:gridCol>
                <a:gridCol w="329184">
                  <a:extLst>
                    <a:ext uri="{9D8B030D-6E8A-4147-A177-3AD203B41FA5}">
                      <a16:colId xmlns:a16="http://schemas.microsoft.com/office/drawing/2014/main" val="3852111145"/>
                    </a:ext>
                  </a:extLst>
                </a:gridCol>
                <a:gridCol w="329184">
                  <a:extLst>
                    <a:ext uri="{9D8B030D-6E8A-4147-A177-3AD203B41FA5}">
                      <a16:colId xmlns:a16="http://schemas.microsoft.com/office/drawing/2014/main" val="3942483870"/>
                    </a:ext>
                  </a:extLst>
                </a:gridCol>
                <a:gridCol w="329184">
                  <a:extLst>
                    <a:ext uri="{9D8B030D-6E8A-4147-A177-3AD203B41FA5}">
                      <a16:colId xmlns:a16="http://schemas.microsoft.com/office/drawing/2014/main" val="1278416706"/>
                    </a:ext>
                  </a:extLst>
                </a:gridCol>
                <a:gridCol w="329184">
                  <a:extLst>
                    <a:ext uri="{9D8B030D-6E8A-4147-A177-3AD203B41FA5}">
                      <a16:colId xmlns:a16="http://schemas.microsoft.com/office/drawing/2014/main" val="4275437755"/>
                    </a:ext>
                  </a:extLst>
                </a:gridCol>
                <a:gridCol w="329184">
                  <a:extLst>
                    <a:ext uri="{9D8B030D-6E8A-4147-A177-3AD203B41FA5}">
                      <a16:colId xmlns:a16="http://schemas.microsoft.com/office/drawing/2014/main" val="601965026"/>
                    </a:ext>
                  </a:extLst>
                </a:gridCol>
                <a:gridCol w="329184">
                  <a:extLst>
                    <a:ext uri="{9D8B030D-6E8A-4147-A177-3AD203B41FA5}">
                      <a16:colId xmlns:a16="http://schemas.microsoft.com/office/drawing/2014/main" val="608865115"/>
                    </a:ext>
                  </a:extLst>
                </a:gridCol>
                <a:gridCol w="329184">
                  <a:extLst>
                    <a:ext uri="{9D8B030D-6E8A-4147-A177-3AD203B41FA5}">
                      <a16:colId xmlns:a16="http://schemas.microsoft.com/office/drawing/2014/main" val="1617092485"/>
                    </a:ext>
                  </a:extLst>
                </a:gridCol>
                <a:gridCol w="329184">
                  <a:extLst>
                    <a:ext uri="{9D8B030D-6E8A-4147-A177-3AD203B41FA5}">
                      <a16:colId xmlns:a16="http://schemas.microsoft.com/office/drawing/2014/main" val="2946456261"/>
                    </a:ext>
                  </a:extLst>
                </a:gridCol>
                <a:gridCol w="370332">
                  <a:extLst>
                    <a:ext uri="{9D8B030D-6E8A-4147-A177-3AD203B41FA5}">
                      <a16:colId xmlns:a16="http://schemas.microsoft.com/office/drawing/2014/main" val="2103716643"/>
                    </a:ext>
                  </a:extLst>
                </a:gridCol>
                <a:gridCol w="370332">
                  <a:extLst>
                    <a:ext uri="{9D8B030D-6E8A-4147-A177-3AD203B41FA5}">
                      <a16:colId xmlns:a16="http://schemas.microsoft.com/office/drawing/2014/main" val="3815105614"/>
                    </a:ext>
                  </a:extLst>
                </a:gridCol>
                <a:gridCol w="329184">
                  <a:extLst>
                    <a:ext uri="{9D8B030D-6E8A-4147-A177-3AD203B41FA5}">
                      <a16:colId xmlns:a16="http://schemas.microsoft.com/office/drawing/2014/main" val="519745739"/>
                    </a:ext>
                  </a:extLst>
                </a:gridCol>
                <a:gridCol w="329184">
                  <a:extLst>
                    <a:ext uri="{9D8B030D-6E8A-4147-A177-3AD203B41FA5}">
                      <a16:colId xmlns:a16="http://schemas.microsoft.com/office/drawing/2014/main" val="3640312116"/>
                    </a:ext>
                  </a:extLst>
                </a:gridCol>
                <a:gridCol w="370332">
                  <a:extLst>
                    <a:ext uri="{9D8B030D-6E8A-4147-A177-3AD203B41FA5}">
                      <a16:colId xmlns:a16="http://schemas.microsoft.com/office/drawing/2014/main" val="349862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27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- 2018-03-30 15:30:00 </a:t>
                      </a:r>
                      <a:r>
                        <a:rPr kumimoji="0" lang="fr-FR" sz="1000" b="0" i="0" u="none" strike="noStrike" kern="1200" cap="none" spc="0" normalizeH="0" baseline="0" noProof="0">
                          <a:ln>
                            <a:noFill/>
                          </a:ln>
                          <a:solidFill>
                            <a:prstClr val="black"/>
                          </a:solidFill>
                          <a:effectLst/>
                          <a:uLnTx/>
                          <a:uFillTx/>
                          <a:latin typeface="+mn-lt"/>
                          <a:ea typeface="+mn-ea"/>
                          <a:cs typeface="+mn-cs"/>
                        </a:rPr>
                        <a:t> 
 Félicitations à Johana T. qui a été tiré au sort au grand jeu concours spécial Printemps ! Nous l’invitions à nous contacter en message privé pour nous communiquer ses coordonnées afin que nous puissions lui envoyer son taille-haies 18V ONE+ !
#Ryobi #jeu #concours #printemps #taille #haies #cadeau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317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- 2018-03-30 12:54:36 </a:t>
                      </a:r>
                      <a:r>
                        <a:rPr kumimoji="0" lang="fr-FR" sz="1000" b="0" i="0" u="none" strike="noStrike" kern="1200" cap="none" spc="0" normalizeH="0" baseline="0" noProof="0">
                          <a:ln>
                            <a:noFill/>
                          </a:ln>
                          <a:solidFill>
                            <a:prstClr val="black"/>
                          </a:solidFill>
                          <a:effectLst/>
                          <a:uLnTx/>
                          <a:uFillTx/>
                          <a:latin typeface="+mn-lt"/>
                          <a:ea typeface="+mn-ea"/>
                          <a:cs typeface="+mn-cs"/>
                        </a:rPr>
                        <a:t> 
 Mes fruits sont jaunes, juteux et sucrés... Me reconnaissez-vous ? Si vous avez un petit creux, rendez-vous à 17h pour découvrir mon nom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8255706"/>
                  </a:ext>
                </a:extLst>
              </a:tr>
            </a:tbl>
          </a:graphicData>
        </a:graphic>
      </p:graphicFrame>
      <p:sp>
        <p:nvSpPr>
          <p:cNvPr id="4" name="Text Placeholder 3">
            <a:extLst>
              <a:ext uri="{FF2B5EF4-FFF2-40B4-BE49-F238E27FC236}">
                <a16:creationId xmlns:a16="http://schemas.microsoft.com/office/drawing/2014/main" id="{5B5AEA10-0842-438B-A195-EEBEEFEB1F3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175343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8A685-F607-4DD8-BA58-2FBFB5CF3766}"/>
              </a:ext>
            </a:extLst>
          </p:cNvPr>
          <p:cNvSpPr>
            <a:spLocks noGrp="1"/>
          </p:cNvSpPr>
          <p:nvPr>
            <p:ph type="title"/>
          </p:nvPr>
        </p:nvSpPr>
        <p:spPr/>
        <p:txBody>
          <a:bodyPr/>
          <a:lstStyle/>
          <a:p>
            <a:r>
              <a:rPr lang="en-US"/>
              <a:t>Competitor Posts | HG-France - 7 of 16</a:t>
            </a:r>
          </a:p>
        </p:txBody>
      </p:sp>
      <p:graphicFrame>
        <p:nvGraphicFramePr>
          <p:cNvPr id="5" name="Table Placeholder 4">
            <a:extLst>
              <a:ext uri="{FF2B5EF4-FFF2-40B4-BE49-F238E27FC236}">
                <a16:creationId xmlns:a16="http://schemas.microsoft.com/office/drawing/2014/main" id="{5C99401D-04E0-4077-90AD-36F09E02E0F8}"/>
              </a:ext>
            </a:extLst>
          </p:cNvPr>
          <p:cNvGraphicFramePr>
            <a:graphicFrameLocks noGrp="1"/>
          </p:cNvGraphicFramePr>
          <p:nvPr>
            <p:ph type="tbl" sz="quarter" idx="13"/>
            <p:extLst>
              <p:ext uri="{D42A27DB-BD31-4B8C-83A1-F6EECF244321}">
                <p14:modId xmlns:p14="http://schemas.microsoft.com/office/powerpoint/2010/main" val="170992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71263094"/>
                    </a:ext>
                  </a:extLst>
                </a:gridCol>
                <a:gridCol w="370332">
                  <a:extLst>
                    <a:ext uri="{9D8B030D-6E8A-4147-A177-3AD203B41FA5}">
                      <a16:colId xmlns:a16="http://schemas.microsoft.com/office/drawing/2014/main" val="1882114862"/>
                    </a:ext>
                  </a:extLst>
                </a:gridCol>
                <a:gridCol w="370332">
                  <a:extLst>
                    <a:ext uri="{9D8B030D-6E8A-4147-A177-3AD203B41FA5}">
                      <a16:colId xmlns:a16="http://schemas.microsoft.com/office/drawing/2014/main" val="574251717"/>
                    </a:ext>
                  </a:extLst>
                </a:gridCol>
                <a:gridCol w="370332">
                  <a:extLst>
                    <a:ext uri="{9D8B030D-6E8A-4147-A177-3AD203B41FA5}">
                      <a16:colId xmlns:a16="http://schemas.microsoft.com/office/drawing/2014/main" val="2922750315"/>
                    </a:ext>
                  </a:extLst>
                </a:gridCol>
                <a:gridCol w="329184">
                  <a:extLst>
                    <a:ext uri="{9D8B030D-6E8A-4147-A177-3AD203B41FA5}">
                      <a16:colId xmlns:a16="http://schemas.microsoft.com/office/drawing/2014/main" val="1260587410"/>
                    </a:ext>
                  </a:extLst>
                </a:gridCol>
                <a:gridCol w="329184">
                  <a:extLst>
                    <a:ext uri="{9D8B030D-6E8A-4147-A177-3AD203B41FA5}">
                      <a16:colId xmlns:a16="http://schemas.microsoft.com/office/drawing/2014/main" val="1509067930"/>
                    </a:ext>
                  </a:extLst>
                </a:gridCol>
                <a:gridCol w="329184">
                  <a:extLst>
                    <a:ext uri="{9D8B030D-6E8A-4147-A177-3AD203B41FA5}">
                      <a16:colId xmlns:a16="http://schemas.microsoft.com/office/drawing/2014/main" val="217758645"/>
                    </a:ext>
                  </a:extLst>
                </a:gridCol>
                <a:gridCol w="329184">
                  <a:extLst>
                    <a:ext uri="{9D8B030D-6E8A-4147-A177-3AD203B41FA5}">
                      <a16:colId xmlns:a16="http://schemas.microsoft.com/office/drawing/2014/main" val="970147793"/>
                    </a:ext>
                  </a:extLst>
                </a:gridCol>
                <a:gridCol w="329184">
                  <a:extLst>
                    <a:ext uri="{9D8B030D-6E8A-4147-A177-3AD203B41FA5}">
                      <a16:colId xmlns:a16="http://schemas.microsoft.com/office/drawing/2014/main" val="3308856240"/>
                    </a:ext>
                  </a:extLst>
                </a:gridCol>
                <a:gridCol w="329184">
                  <a:extLst>
                    <a:ext uri="{9D8B030D-6E8A-4147-A177-3AD203B41FA5}">
                      <a16:colId xmlns:a16="http://schemas.microsoft.com/office/drawing/2014/main" val="3837493693"/>
                    </a:ext>
                  </a:extLst>
                </a:gridCol>
                <a:gridCol w="329184">
                  <a:extLst>
                    <a:ext uri="{9D8B030D-6E8A-4147-A177-3AD203B41FA5}">
                      <a16:colId xmlns:a16="http://schemas.microsoft.com/office/drawing/2014/main" val="3923945478"/>
                    </a:ext>
                  </a:extLst>
                </a:gridCol>
                <a:gridCol w="329184">
                  <a:extLst>
                    <a:ext uri="{9D8B030D-6E8A-4147-A177-3AD203B41FA5}">
                      <a16:colId xmlns:a16="http://schemas.microsoft.com/office/drawing/2014/main" val="2076469906"/>
                    </a:ext>
                  </a:extLst>
                </a:gridCol>
                <a:gridCol w="329184">
                  <a:extLst>
                    <a:ext uri="{9D8B030D-6E8A-4147-A177-3AD203B41FA5}">
                      <a16:colId xmlns:a16="http://schemas.microsoft.com/office/drawing/2014/main" val="1833620427"/>
                    </a:ext>
                  </a:extLst>
                </a:gridCol>
                <a:gridCol w="370332">
                  <a:extLst>
                    <a:ext uri="{9D8B030D-6E8A-4147-A177-3AD203B41FA5}">
                      <a16:colId xmlns:a16="http://schemas.microsoft.com/office/drawing/2014/main" val="1731885447"/>
                    </a:ext>
                  </a:extLst>
                </a:gridCol>
                <a:gridCol w="370332">
                  <a:extLst>
                    <a:ext uri="{9D8B030D-6E8A-4147-A177-3AD203B41FA5}">
                      <a16:colId xmlns:a16="http://schemas.microsoft.com/office/drawing/2014/main" val="2554241907"/>
                    </a:ext>
                  </a:extLst>
                </a:gridCol>
                <a:gridCol w="329184">
                  <a:extLst>
                    <a:ext uri="{9D8B030D-6E8A-4147-A177-3AD203B41FA5}">
                      <a16:colId xmlns:a16="http://schemas.microsoft.com/office/drawing/2014/main" val="3015583849"/>
                    </a:ext>
                  </a:extLst>
                </a:gridCol>
                <a:gridCol w="329184">
                  <a:extLst>
                    <a:ext uri="{9D8B030D-6E8A-4147-A177-3AD203B41FA5}">
                      <a16:colId xmlns:a16="http://schemas.microsoft.com/office/drawing/2014/main" val="2139848513"/>
                    </a:ext>
                  </a:extLst>
                </a:gridCol>
                <a:gridCol w="370332">
                  <a:extLst>
                    <a:ext uri="{9D8B030D-6E8A-4147-A177-3AD203B41FA5}">
                      <a16:colId xmlns:a16="http://schemas.microsoft.com/office/drawing/2014/main" val="212424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94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- 2018-03-30 11:00:00 </a:t>
                      </a:r>
                      <a:r>
                        <a:rPr kumimoji="0" lang="fr-FR" sz="1000" b="0" i="0" u="none" strike="noStrike" kern="1200" cap="none" spc="0" normalizeH="0" baseline="0" noProof="0">
                          <a:ln>
                            <a:noFill/>
                          </a:ln>
                          <a:solidFill>
                            <a:prstClr val="black"/>
                          </a:solidFill>
                          <a:effectLst/>
                          <a:uLnTx/>
                          <a:uFillTx/>
                          <a:latin typeface="+mn-lt"/>
                          <a:ea typeface="+mn-ea"/>
                          <a:cs typeface="+mn-cs"/>
                        </a:rPr>
                        <a:t> 
 L’outil indispensable des ébénistes. La ponceuse excentrique AEG BEX18-125.
http://bit.ly/2tojaUa
#AEGpowertools #bois #bricolage #diy #poncage #PRO18v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176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- 2018-03-30 09:46:47 </a:t>
                      </a:r>
                      <a:r>
                        <a:rPr kumimoji="0" lang="fr-FR" sz="1000" b="0" i="0" u="none" strike="noStrike" kern="1200" cap="none" spc="0" normalizeH="0" baseline="0" noProof="0">
                          <a:ln>
                            <a:noFill/>
                          </a:ln>
                          <a:solidFill>
                            <a:prstClr val="black"/>
                          </a:solidFill>
                          <a:effectLst/>
                          <a:uLnTx/>
                          <a:uFillTx/>
                          <a:latin typeface="+mn-lt"/>
                          <a:ea typeface="+mn-ea"/>
                          <a:cs typeface="+mn-cs"/>
                        </a:rPr>
                        <a:t> 
 Une alimentation au naturel ! Tentez de gagner un an de courses bio et des cartes cadeaux de 100€ avec notre grand jeu "Les jours bio qui comptent" ! Jouez vite ici ➡ https://ljbqc-botanic.xg1.li #onlacherien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8756420"/>
                  </a:ext>
                </a:extLst>
              </a:tr>
            </a:tbl>
          </a:graphicData>
        </a:graphic>
      </p:graphicFrame>
      <p:sp>
        <p:nvSpPr>
          <p:cNvPr id="4" name="Text Placeholder 3">
            <a:extLst>
              <a:ext uri="{FF2B5EF4-FFF2-40B4-BE49-F238E27FC236}">
                <a16:creationId xmlns:a16="http://schemas.microsoft.com/office/drawing/2014/main" id="{4AF5A3CE-725F-46C5-B36A-8ADED558311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05519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EFF9A-95DF-455C-9BD3-5ED9BA31067D}"/>
              </a:ext>
            </a:extLst>
          </p:cNvPr>
          <p:cNvSpPr>
            <a:spLocks noGrp="1"/>
          </p:cNvSpPr>
          <p:nvPr>
            <p:ph type="title"/>
          </p:nvPr>
        </p:nvSpPr>
        <p:spPr/>
        <p:txBody>
          <a:bodyPr/>
          <a:lstStyle/>
          <a:p>
            <a:r>
              <a:rPr lang="en-US"/>
              <a:t>Competitor Posts | HG-France - 8 of 16</a:t>
            </a:r>
          </a:p>
        </p:txBody>
      </p:sp>
      <p:graphicFrame>
        <p:nvGraphicFramePr>
          <p:cNvPr id="5" name="Table Placeholder 4">
            <a:extLst>
              <a:ext uri="{FF2B5EF4-FFF2-40B4-BE49-F238E27FC236}">
                <a16:creationId xmlns:a16="http://schemas.microsoft.com/office/drawing/2014/main" id="{89D4737C-9BC8-4F8B-BF6A-91BFEF30A8B4}"/>
              </a:ext>
            </a:extLst>
          </p:cNvPr>
          <p:cNvGraphicFramePr>
            <a:graphicFrameLocks noGrp="1"/>
          </p:cNvGraphicFramePr>
          <p:nvPr>
            <p:ph type="tbl" sz="quarter" idx="13"/>
            <p:extLst>
              <p:ext uri="{D42A27DB-BD31-4B8C-83A1-F6EECF244321}">
                <p14:modId xmlns:p14="http://schemas.microsoft.com/office/powerpoint/2010/main" val="287588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781232"/>
                    </a:ext>
                  </a:extLst>
                </a:gridCol>
                <a:gridCol w="370332">
                  <a:extLst>
                    <a:ext uri="{9D8B030D-6E8A-4147-A177-3AD203B41FA5}">
                      <a16:colId xmlns:a16="http://schemas.microsoft.com/office/drawing/2014/main" val="1054958124"/>
                    </a:ext>
                  </a:extLst>
                </a:gridCol>
                <a:gridCol w="370332">
                  <a:extLst>
                    <a:ext uri="{9D8B030D-6E8A-4147-A177-3AD203B41FA5}">
                      <a16:colId xmlns:a16="http://schemas.microsoft.com/office/drawing/2014/main" val="10475007"/>
                    </a:ext>
                  </a:extLst>
                </a:gridCol>
                <a:gridCol w="370332">
                  <a:extLst>
                    <a:ext uri="{9D8B030D-6E8A-4147-A177-3AD203B41FA5}">
                      <a16:colId xmlns:a16="http://schemas.microsoft.com/office/drawing/2014/main" val="129283851"/>
                    </a:ext>
                  </a:extLst>
                </a:gridCol>
                <a:gridCol w="329184">
                  <a:extLst>
                    <a:ext uri="{9D8B030D-6E8A-4147-A177-3AD203B41FA5}">
                      <a16:colId xmlns:a16="http://schemas.microsoft.com/office/drawing/2014/main" val="1297450721"/>
                    </a:ext>
                  </a:extLst>
                </a:gridCol>
                <a:gridCol w="329184">
                  <a:extLst>
                    <a:ext uri="{9D8B030D-6E8A-4147-A177-3AD203B41FA5}">
                      <a16:colId xmlns:a16="http://schemas.microsoft.com/office/drawing/2014/main" val="3904534622"/>
                    </a:ext>
                  </a:extLst>
                </a:gridCol>
                <a:gridCol w="329184">
                  <a:extLst>
                    <a:ext uri="{9D8B030D-6E8A-4147-A177-3AD203B41FA5}">
                      <a16:colId xmlns:a16="http://schemas.microsoft.com/office/drawing/2014/main" val="1897584636"/>
                    </a:ext>
                  </a:extLst>
                </a:gridCol>
                <a:gridCol w="329184">
                  <a:extLst>
                    <a:ext uri="{9D8B030D-6E8A-4147-A177-3AD203B41FA5}">
                      <a16:colId xmlns:a16="http://schemas.microsoft.com/office/drawing/2014/main" val="895480562"/>
                    </a:ext>
                  </a:extLst>
                </a:gridCol>
                <a:gridCol w="329184">
                  <a:extLst>
                    <a:ext uri="{9D8B030D-6E8A-4147-A177-3AD203B41FA5}">
                      <a16:colId xmlns:a16="http://schemas.microsoft.com/office/drawing/2014/main" val="477510357"/>
                    </a:ext>
                  </a:extLst>
                </a:gridCol>
                <a:gridCol w="329184">
                  <a:extLst>
                    <a:ext uri="{9D8B030D-6E8A-4147-A177-3AD203B41FA5}">
                      <a16:colId xmlns:a16="http://schemas.microsoft.com/office/drawing/2014/main" val="634029742"/>
                    </a:ext>
                  </a:extLst>
                </a:gridCol>
                <a:gridCol w="329184">
                  <a:extLst>
                    <a:ext uri="{9D8B030D-6E8A-4147-A177-3AD203B41FA5}">
                      <a16:colId xmlns:a16="http://schemas.microsoft.com/office/drawing/2014/main" val="2136738205"/>
                    </a:ext>
                  </a:extLst>
                </a:gridCol>
                <a:gridCol w="329184">
                  <a:extLst>
                    <a:ext uri="{9D8B030D-6E8A-4147-A177-3AD203B41FA5}">
                      <a16:colId xmlns:a16="http://schemas.microsoft.com/office/drawing/2014/main" val="3779780025"/>
                    </a:ext>
                  </a:extLst>
                </a:gridCol>
                <a:gridCol w="329184">
                  <a:extLst>
                    <a:ext uri="{9D8B030D-6E8A-4147-A177-3AD203B41FA5}">
                      <a16:colId xmlns:a16="http://schemas.microsoft.com/office/drawing/2014/main" val="1364982912"/>
                    </a:ext>
                  </a:extLst>
                </a:gridCol>
                <a:gridCol w="370332">
                  <a:extLst>
                    <a:ext uri="{9D8B030D-6E8A-4147-A177-3AD203B41FA5}">
                      <a16:colId xmlns:a16="http://schemas.microsoft.com/office/drawing/2014/main" val="1472849146"/>
                    </a:ext>
                  </a:extLst>
                </a:gridCol>
                <a:gridCol w="370332">
                  <a:extLst>
                    <a:ext uri="{9D8B030D-6E8A-4147-A177-3AD203B41FA5}">
                      <a16:colId xmlns:a16="http://schemas.microsoft.com/office/drawing/2014/main" val="395041278"/>
                    </a:ext>
                  </a:extLst>
                </a:gridCol>
                <a:gridCol w="329184">
                  <a:extLst>
                    <a:ext uri="{9D8B030D-6E8A-4147-A177-3AD203B41FA5}">
                      <a16:colId xmlns:a16="http://schemas.microsoft.com/office/drawing/2014/main" val="1358636085"/>
                    </a:ext>
                  </a:extLst>
                </a:gridCol>
                <a:gridCol w="329184">
                  <a:extLst>
                    <a:ext uri="{9D8B030D-6E8A-4147-A177-3AD203B41FA5}">
                      <a16:colId xmlns:a16="http://schemas.microsoft.com/office/drawing/2014/main" val="2009901485"/>
                    </a:ext>
                  </a:extLst>
                </a:gridCol>
                <a:gridCol w="370332">
                  <a:extLst>
                    <a:ext uri="{9D8B030D-6E8A-4147-A177-3AD203B41FA5}">
                      <a16:colId xmlns:a16="http://schemas.microsoft.com/office/drawing/2014/main" val="250905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31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- 2018-03-29 18:31:00 </a:t>
                      </a:r>
                      <a:r>
                        <a:rPr kumimoji="0" lang="fr-FR" sz="1000" b="0" i="0" u="none" strike="noStrike" kern="1200" cap="none" spc="0" normalizeH="0" baseline="0" noProof="0">
                          <a:ln>
                            <a:noFill/>
                          </a:ln>
                          <a:solidFill>
                            <a:prstClr val="black"/>
                          </a:solidFill>
                          <a:effectLst/>
                          <a:uLnTx/>
                          <a:uFillTx/>
                          <a:latin typeface="+mn-lt"/>
                          <a:ea typeface="+mn-ea"/>
                          <a:cs typeface="+mn-cs"/>
                        </a:rPr>
                        <a:t> 
 Le 7 et 8 avril à Paris se tiendra "Ma maison écologique", événement ouvert et gratuit autour de la maison et du développement durable co-organisé avec GoodPlanet et CREAttitude ! 
Au programme ? Des conférences, des débats et des ateliers en famille pour mieux comprendre les enjeux d'une maison verte. 🌿
Pour en savoir plus, RDV sur l’événement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4612809"/>
                  </a:ext>
                </a:extLst>
              </a:tr>
            </a:tbl>
          </a:graphicData>
        </a:graphic>
      </p:graphicFrame>
      <p:sp>
        <p:nvSpPr>
          <p:cNvPr id="4" name="Text Placeholder 3">
            <a:extLst>
              <a:ext uri="{FF2B5EF4-FFF2-40B4-BE49-F238E27FC236}">
                <a16:creationId xmlns:a16="http://schemas.microsoft.com/office/drawing/2014/main" id="{8453FA93-786E-469A-A8E9-9AF4EE8089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35432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CF50-24E5-488C-90DD-53252E093D4F}"/>
              </a:ext>
            </a:extLst>
          </p:cNvPr>
          <p:cNvSpPr>
            <a:spLocks noGrp="1"/>
          </p:cNvSpPr>
          <p:nvPr>
            <p:ph type="title"/>
          </p:nvPr>
        </p:nvSpPr>
        <p:spPr/>
        <p:txBody>
          <a:bodyPr/>
          <a:lstStyle/>
          <a:p>
            <a:r>
              <a:rPr lang="en-US"/>
              <a:t>Competitor Posts | HG-France - 9 of 16</a:t>
            </a:r>
          </a:p>
        </p:txBody>
      </p:sp>
      <p:graphicFrame>
        <p:nvGraphicFramePr>
          <p:cNvPr id="5" name="Table Placeholder 4">
            <a:extLst>
              <a:ext uri="{FF2B5EF4-FFF2-40B4-BE49-F238E27FC236}">
                <a16:creationId xmlns:a16="http://schemas.microsoft.com/office/drawing/2014/main" id="{79791A78-308A-42FB-8AB1-53CA72513505}"/>
              </a:ext>
            </a:extLst>
          </p:cNvPr>
          <p:cNvGraphicFramePr>
            <a:graphicFrameLocks noGrp="1"/>
          </p:cNvGraphicFramePr>
          <p:nvPr>
            <p:ph type="tbl" sz="quarter" idx="13"/>
            <p:extLst>
              <p:ext uri="{D42A27DB-BD31-4B8C-83A1-F6EECF244321}">
                <p14:modId xmlns:p14="http://schemas.microsoft.com/office/powerpoint/2010/main" val="364298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0597112"/>
                    </a:ext>
                  </a:extLst>
                </a:gridCol>
                <a:gridCol w="370332">
                  <a:extLst>
                    <a:ext uri="{9D8B030D-6E8A-4147-A177-3AD203B41FA5}">
                      <a16:colId xmlns:a16="http://schemas.microsoft.com/office/drawing/2014/main" val="57448950"/>
                    </a:ext>
                  </a:extLst>
                </a:gridCol>
                <a:gridCol w="370332">
                  <a:extLst>
                    <a:ext uri="{9D8B030D-6E8A-4147-A177-3AD203B41FA5}">
                      <a16:colId xmlns:a16="http://schemas.microsoft.com/office/drawing/2014/main" val="2094991018"/>
                    </a:ext>
                  </a:extLst>
                </a:gridCol>
                <a:gridCol w="370332">
                  <a:extLst>
                    <a:ext uri="{9D8B030D-6E8A-4147-A177-3AD203B41FA5}">
                      <a16:colId xmlns:a16="http://schemas.microsoft.com/office/drawing/2014/main" val="2166899180"/>
                    </a:ext>
                  </a:extLst>
                </a:gridCol>
                <a:gridCol w="329184">
                  <a:extLst>
                    <a:ext uri="{9D8B030D-6E8A-4147-A177-3AD203B41FA5}">
                      <a16:colId xmlns:a16="http://schemas.microsoft.com/office/drawing/2014/main" val="3817289105"/>
                    </a:ext>
                  </a:extLst>
                </a:gridCol>
                <a:gridCol w="329184">
                  <a:extLst>
                    <a:ext uri="{9D8B030D-6E8A-4147-A177-3AD203B41FA5}">
                      <a16:colId xmlns:a16="http://schemas.microsoft.com/office/drawing/2014/main" val="2937845949"/>
                    </a:ext>
                  </a:extLst>
                </a:gridCol>
                <a:gridCol w="329184">
                  <a:extLst>
                    <a:ext uri="{9D8B030D-6E8A-4147-A177-3AD203B41FA5}">
                      <a16:colId xmlns:a16="http://schemas.microsoft.com/office/drawing/2014/main" val="1959445219"/>
                    </a:ext>
                  </a:extLst>
                </a:gridCol>
                <a:gridCol w="329184">
                  <a:extLst>
                    <a:ext uri="{9D8B030D-6E8A-4147-A177-3AD203B41FA5}">
                      <a16:colId xmlns:a16="http://schemas.microsoft.com/office/drawing/2014/main" val="357963687"/>
                    </a:ext>
                  </a:extLst>
                </a:gridCol>
                <a:gridCol w="329184">
                  <a:extLst>
                    <a:ext uri="{9D8B030D-6E8A-4147-A177-3AD203B41FA5}">
                      <a16:colId xmlns:a16="http://schemas.microsoft.com/office/drawing/2014/main" val="1600163734"/>
                    </a:ext>
                  </a:extLst>
                </a:gridCol>
                <a:gridCol w="329184">
                  <a:extLst>
                    <a:ext uri="{9D8B030D-6E8A-4147-A177-3AD203B41FA5}">
                      <a16:colId xmlns:a16="http://schemas.microsoft.com/office/drawing/2014/main" val="3203135316"/>
                    </a:ext>
                  </a:extLst>
                </a:gridCol>
                <a:gridCol w="329184">
                  <a:extLst>
                    <a:ext uri="{9D8B030D-6E8A-4147-A177-3AD203B41FA5}">
                      <a16:colId xmlns:a16="http://schemas.microsoft.com/office/drawing/2014/main" val="3760415757"/>
                    </a:ext>
                  </a:extLst>
                </a:gridCol>
                <a:gridCol w="329184">
                  <a:extLst>
                    <a:ext uri="{9D8B030D-6E8A-4147-A177-3AD203B41FA5}">
                      <a16:colId xmlns:a16="http://schemas.microsoft.com/office/drawing/2014/main" val="827589000"/>
                    </a:ext>
                  </a:extLst>
                </a:gridCol>
                <a:gridCol w="329184">
                  <a:extLst>
                    <a:ext uri="{9D8B030D-6E8A-4147-A177-3AD203B41FA5}">
                      <a16:colId xmlns:a16="http://schemas.microsoft.com/office/drawing/2014/main" val="3764916529"/>
                    </a:ext>
                  </a:extLst>
                </a:gridCol>
                <a:gridCol w="370332">
                  <a:extLst>
                    <a:ext uri="{9D8B030D-6E8A-4147-A177-3AD203B41FA5}">
                      <a16:colId xmlns:a16="http://schemas.microsoft.com/office/drawing/2014/main" val="660804872"/>
                    </a:ext>
                  </a:extLst>
                </a:gridCol>
                <a:gridCol w="370332">
                  <a:extLst>
                    <a:ext uri="{9D8B030D-6E8A-4147-A177-3AD203B41FA5}">
                      <a16:colId xmlns:a16="http://schemas.microsoft.com/office/drawing/2014/main" val="1280035924"/>
                    </a:ext>
                  </a:extLst>
                </a:gridCol>
                <a:gridCol w="329184">
                  <a:extLst>
                    <a:ext uri="{9D8B030D-6E8A-4147-A177-3AD203B41FA5}">
                      <a16:colId xmlns:a16="http://schemas.microsoft.com/office/drawing/2014/main" val="3877352836"/>
                    </a:ext>
                  </a:extLst>
                </a:gridCol>
                <a:gridCol w="329184">
                  <a:extLst>
                    <a:ext uri="{9D8B030D-6E8A-4147-A177-3AD203B41FA5}">
                      <a16:colId xmlns:a16="http://schemas.microsoft.com/office/drawing/2014/main" val="3146175901"/>
                    </a:ext>
                  </a:extLst>
                </a:gridCol>
                <a:gridCol w="370332">
                  <a:extLst>
                    <a:ext uri="{9D8B030D-6E8A-4147-A177-3AD203B41FA5}">
                      <a16:colId xmlns:a16="http://schemas.microsoft.com/office/drawing/2014/main" val="4136099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171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- 2018-03-29 18:31:00 </a:t>
                      </a:r>
                      <a:r>
                        <a:rPr kumimoji="0" lang="fr-FR" sz="1000" b="0" i="0" u="none" strike="noStrike" kern="1200" cap="none" spc="0" normalizeH="0" baseline="0" noProof="0">
                          <a:ln>
                            <a:noFill/>
                          </a:ln>
                          <a:solidFill>
                            <a:prstClr val="black"/>
                          </a:solidFill>
                          <a:effectLst/>
                          <a:uLnTx/>
                          <a:uFillTx/>
                          <a:latin typeface="+mn-lt"/>
                          <a:ea typeface="+mn-ea"/>
                          <a:cs typeface="+mn-cs"/>
                        </a:rPr>
                        <a:t> 
 Le saviez-vous ? Pour votre mobilier de jardin, certaines essences telles que le teck, le douglas ou le châtaignier sont naturellement imputrescibles et ne nécessitent aucun traitement ! 
Cependant, ça n'empêche pas de leur donner un coup de neuf de temps en temps... Retrouvez tous nos conseils avec Campus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7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- 2018-03-29 18:10:27 </a:t>
                      </a:r>
                      <a:r>
                        <a:rPr kumimoji="0" lang="fr-FR" sz="1000" b="0" i="0" u="none" strike="noStrike" kern="1200" cap="none" spc="0" normalizeH="0" baseline="0" noProof="0">
                          <a:ln>
                            <a:noFill/>
                          </a:ln>
                          <a:solidFill>
                            <a:prstClr val="black"/>
                          </a:solidFill>
                          <a:effectLst/>
                          <a:uLnTx/>
                          <a:uFillTx/>
                          <a:latin typeface="+mn-lt"/>
                          <a:ea typeface="+mn-ea"/>
                          <a:cs typeface="+mn-cs"/>
                        </a:rPr>
                        <a:t> 
 Rencontrez nos (très) chers conseillers depuis votre canapé ! Aujourd’hui, Karim vous aide à choisir votre clôture de jardin ! Prenez-en de la graine 😉 
&gt; bit.ly/2CeeSSE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16490891"/>
                  </a:ext>
                </a:extLst>
              </a:tr>
            </a:tbl>
          </a:graphicData>
        </a:graphic>
      </p:graphicFrame>
      <p:sp>
        <p:nvSpPr>
          <p:cNvPr id="4" name="Text Placeholder 3">
            <a:extLst>
              <a:ext uri="{FF2B5EF4-FFF2-40B4-BE49-F238E27FC236}">
                <a16:creationId xmlns:a16="http://schemas.microsoft.com/office/drawing/2014/main" id="{24255F97-8B90-43FD-B843-9AB4FAF474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8511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7887-385C-4F4C-8974-D1BC1ECADF6E}"/>
              </a:ext>
            </a:extLst>
          </p:cNvPr>
          <p:cNvSpPr>
            <a:spLocks noGrp="1"/>
          </p:cNvSpPr>
          <p:nvPr>
            <p:ph type="title"/>
          </p:nvPr>
        </p:nvSpPr>
        <p:spPr/>
        <p:txBody>
          <a:bodyPr/>
          <a:lstStyle/>
          <a:p>
            <a:r>
              <a:rPr lang="en-US"/>
              <a:t>Competitor Posts | HG-France - 10 of 16</a:t>
            </a:r>
          </a:p>
        </p:txBody>
      </p:sp>
      <p:graphicFrame>
        <p:nvGraphicFramePr>
          <p:cNvPr id="5" name="Table Placeholder 4">
            <a:extLst>
              <a:ext uri="{FF2B5EF4-FFF2-40B4-BE49-F238E27FC236}">
                <a16:creationId xmlns:a16="http://schemas.microsoft.com/office/drawing/2014/main" id="{7A3DF7DC-0E89-4314-989B-E4B47A260C31}"/>
              </a:ext>
            </a:extLst>
          </p:cNvPr>
          <p:cNvGraphicFramePr>
            <a:graphicFrameLocks noGrp="1"/>
          </p:cNvGraphicFramePr>
          <p:nvPr>
            <p:ph type="tbl" sz="quarter" idx="13"/>
            <p:extLst>
              <p:ext uri="{D42A27DB-BD31-4B8C-83A1-F6EECF244321}">
                <p14:modId xmlns:p14="http://schemas.microsoft.com/office/powerpoint/2010/main" val="295543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5900686"/>
                    </a:ext>
                  </a:extLst>
                </a:gridCol>
                <a:gridCol w="370332">
                  <a:extLst>
                    <a:ext uri="{9D8B030D-6E8A-4147-A177-3AD203B41FA5}">
                      <a16:colId xmlns:a16="http://schemas.microsoft.com/office/drawing/2014/main" val="1922029548"/>
                    </a:ext>
                  </a:extLst>
                </a:gridCol>
                <a:gridCol w="370332">
                  <a:extLst>
                    <a:ext uri="{9D8B030D-6E8A-4147-A177-3AD203B41FA5}">
                      <a16:colId xmlns:a16="http://schemas.microsoft.com/office/drawing/2014/main" val="1978418671"/>
                    </a:ext>
                  </a:extLst>
                </a:gridCol>
                <a:gridCol w="370332">
                  <a:extLst>
                    <a:ext uri="{9D8B030D-6E8A-4147-A177-3AD203B41FA5}">
                      <a16:colId xmlns:a16="http://schemas.microsoft.com/office/drawing/2014/main" val="3658221442"/>
                    </a:ext>
                  </a:extLst>
                </a:gridCol>
                <a:gridCol w="329184">
                  <a:extLst>
                    <a:ext uri="{9D8B030D-6E8A-4147-A177-3AD203B41FA5}">
                      <a16:colId xmlns:a16="http://schemas.microsoft.com/office/drawing/2014/main" val="72534207"/>
                    </a:ext>
                  </a:extLst>
                </a:gridCol>
                <a:gridCol w="329184">
                  <a:extLst>
                    <a:ext uri="{9D8B030D-6E8A-4147-A177-3AD203B41FA5}">
                      <a16:colId xmlns:a16="http://schemas.microsoft.com/office/drawing/2014/main" val="2616209806"/>
                    </a:ext>
                  </a:extLst>
                </a:gridCol>
                <a:gridCol w="329184">
                  <a:extLst>
                    <a:ext uri="{9D8B030D-6E8A-4147-A177-3AD203B41FA5}">
                      <a16:colId xmlns:a16="http://schemas.microsoft.com/office/drawing/2014/main" val="1625143031"/>
                    </a:ext>
                  </a:extLst>
                </a:gridCol>
                <a:gridCol w="329184">
                  <a:extLst>
                    <a:ext uri="{9D8B030D-6E8A-4147-A177-3AD203B41FA5}">
                      <a16:colId xmlns:a16="http://schemas.microsoft.com/office/drawing/2014/main" val="1264751119"/>
                    </a:ext>
                  </a:extLst>
                </a:gridCol>
                <a:gridCol w="329184">
                  <a:extLst>
                    <a:ext uri="{9D8B030D-6E8A-4147-A177-3AD203B41FA5}">
                      <a16:colId xmlns:a16="http://schemas.microsoft.com/office/drawing/2014/main" val="822060423"/>
                    </a:ext>
                  </a:extLst>
                </a:gridCol>
                <a:gridCol w="329184">
                  <a:extLst>
                    <a:ext uri="{9D8B030D-6E8A-4147-A177-3AD203B41FA5}">
                      <a16:colId xmlns:a16="http://schemas.microsoft.com/office/drawing/2014/main" val="1966801633"/>
                    </a:ext>
                  </a:extLst>
                </a:gridCol>
                <a:gridCol w="329184">
                  <a:extLst>
                    <a:ext uri="{9D8B030D-6E8A-4147-A177-3AD203B41FA5}">
                      <a16:colId xmlns:a16="http://schemas.microsoft.com/office/drawing/2014/main" val="1452674149"/>
                    </a:ext>
                  </a:extLst>
                </a:gridCol>
                <a:gridCol w="329184">
                  <a:extLst>
                    <a:ext uri="{9D8B030D-6E8A-4147-A177-3AD203B41FA5}">
                      <a16:colId xmlns:a16="http://schemas.microsoft.com/office/drawing/2014/main" val="39968229"/>
                    </a:ext>
                  </a:extLst>
                </a:gridCol>
                <a:gridCol w="329184">
                  <a:extLst>
                    <a:ext uri="{9D8B030D-6E8A-4147-A177-3AD203B41FA5}">
                      <a16:colId xmlns:a16="http://schemas.microsoft.com/office/drawing/2014/main" val="324733336"/>
                    </a:ext>
                  </a:extLst>
                </a:gridCol>
                <a:gridCol w="370332">
                  <a:extLst>
                    <a:ext uri="{9D8B030D-6E8A-4147-A177-3AD203B41FA5}">
                      <a16:colId xmlns:a16="http://schemas.microsoft.com/office/drawing/2014/main" val="1555371163"/>
                    </a:ext>
                  </a:extLst>
                </a:gridCol>
                <a:gridCol w="370332">
                  <a:extLst>
                    <a:ext uri="{9D8B030D-6E8A-4147-A177-3AD203B41FA5}">
                      <a16:colId xmlns:a16="http://schemas.microsoft.com/office/drawing/2014/main" val="1036956561"/>
                    </a:ext>
                  </a:extLst>
                </a:gridCol>
                <a:gridCol w="329184">
                  <a:extLst>
                    <a:ext uri="{9D8B030D-6E8A-4147-A177-3AD203B41FA5}">
                      <a16:colId xmlns:a16="http://schemas.microsoft.com/office/drawing/2014/main" val="3758568780"/>
                    </a:ext>
                  </a:extLst>
                </a:gridCol>
                <a:gridCol w="329184">
                  <a:extLst>
                    <a:ext uri="{9D8B030D-6E8A-4147-A177-3AD203B41FA5}">
                      <a16:colId xmlns:a16="http://schemas.microsoft.com/office/drawing/2014/main" val="3294531274"/>
                    </a:ext>
                  </a:extLst>
                </a:gridCol>
                <a:gridCol w="370332">
                  <a:extLst>
                    <a:ext uri="{9D8B030D-6E8A-4147-A177-3AD203B41FA5}">
                      <a16:colId xmlns:a16="http://schemas.microsoft.com/office/drawing/2014/main" val="3720639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827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- 2018-03-29 17:31:31 </a:t>
                      </a:r>
                      <a:r>
                        <a:rPr kumimoji="0" lang="fr-FR" sz="1000" b="0" i="0" u="none" strike="noStrike" kern="1200" cap="none" spc="0" normalizeH="0" baseline="0" noProof="0">
                          <a:ln>
                            <a:noFill/>
                          </a:ln>
                          <a:solidFill>
                            <a:prstClr val="black"/>
                          </a:solidFill>
                          <a:effectLst/>
                          <a:uLnTx/>
                          <a:uFillTx/>
                          <a:latin typeface="+mn-lt"/>
                          <a:ea typeface="+mn-ea"/>
                          <a:cs typeface="+mn-cs"/>
                        </a:rPr>
                        <a:t> 
 BLACK+DECKER et le FC Barcelona : voir très grand pour les petites choses de la vie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10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4064105"/>
                  </a:ext>
                </a:extLst>
              </a:tr>
            </a:tbl>
          </a:graphicData>
        </a:graphic>
      </p:graphicFrame>
      <p:sp>
        <p:nvSpPr>
          <p:cNvPr id="4" name="Text Placeholder 3">
            <a:extLst>
              <a:ext uri="{FF2B5EF4-FFF2-40B4-BE49-F238E27FC236}">
                <a16:creationId xmlns:a16="http://schemas.microsoft.com/office/drawing/2014/main" id="{22725B48-623C-4C9C-9AE0-A404294FEFA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72968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960E-8B3B-44B2-9DE0-66BF6BF9FBA5}"/>
              </a:ext>
            </a:extLst>
          </p:cNvPr>
          <p:cNvSpPr>
            <a:spLocks noGrp="1"/>
          </p:cNvSpPr>
          <p:nvPr>
            <p:ph type="title"/>
          </p:nvPr>
        </p:nvSpPr>
        <p:spPr/>
        <p:txBody>
          <a:bodyPr/>
          <a:lstStyle/>
          <a:p>
            <a:r>
              <a:rPr lang="en-US"/>
              <a:t>Competitor Posts | HG-France - 11 of 16</a:t>
            </a:r>
          </a:p>
        </p:txBody>
      </p:sp>
      <p:graphicFrame>
        <p:nvGraphicFramePr>
          <p:cNvPr id="5" name="Table Placeholder 4">
            <a:extLst>
              <a:ext uri="{FF2B5EF4-FFF2-40B4-BE49-F238E27FC236}">
                <a16:creationId xmlns:a16="http://schemas.microsoft.com/office/drawing/2014/main" id="{8601EC12-8A8E-492A-87CC-C4EC87C97132}"/>
              </a:ext>
            </a:extLst>
          </p:cNvPr>
          <p:cNvGraphicFramePr>
            <a:graphicFrameLocks noGrp="1"/>
          </p:cNvGraphicFramePr>
          <p:nvPr>
            <p:ph type="tbl" sz="quarter" idx="13"/>
            <p:extLst>
              <p:ext uri="{D42A27DB-BD31-4B8C-83A1-F6EECF244321}">
                <p14:modId xmlns:p14="http://schemas.microsoft.com/office/powerpoint/2010/main" val="109735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8775461"/>
                    </a:ext>
                  </a:extLst>
                </a:gridCol>
                <a:gridCol w="370332">
                  <a:extLst>
                    <a:ext uri="{9D8B030D-6E8A-4147-A177-3AD203B41FA5}">
                      <a16:colId xmlns:a16="http://schemas.microsoft.com/office/drawing/2014/main" val="664883770"/>
                    </a:ext>
                  </a:extLst>
                </a:gridCol>
                <a:gridCol w="370332">
                  <a:extLst>
                    <a:ext uri="{9D8B030D-6E8A-4147-A177-3AD203B41FA5}">
                      <a16:colId xmlns:a16="http://schemas.microsoft.com/office/drawing/2014/main" val="2070208509"/>
                    </a:ext>
                  </a:extLst>
                </a:gridCol>
                <a:gridCol w="370332">
                  <a:extLst>
                    <a:ext uri="{9D8B030D-6E8A-4147-A177-3AD203B41FA5}">
                      <a16:colId xmlns:a16="http://schemas.microsoft.com/office/drawing/2014/main" val="303896086"/>
                    </a:ext>
                  </a:extLst>
                </a:gridCol>
                <a:gridCol w="329184">
                  <a:extLst>
                    <a:ext uri="{9D8B030D-6E8A-4147-A177-3AD203B41FA5}">
                      <a16:colId xmlns:a16="http://schemas.microsoft.com/office/drawing/2014/main" val="1599363175"/>
                    </a:ext>
                  </a:extLst>
                </a:gridCol>
                <a:gridCol w="329184">
                  <a:extLst>
                    <a:ext uri="{9D8B030D-6E8A-4147-A177-3AD203B41FA5}">
                      <a16:colId xmlns:a16="http://schemas.microsoft.com/office/drawing/2014/main" val="918476399"/>
                    </a:ext>
                  </a:extLst>
                </a:gridCol>
                <a:gridCol w="329184">
                  <a:extLst>
                    <a:ext uri="{9D8B030D-6E8A-4147-A177-3AD203B41FA5}">
                      <a16:colId xmlns:a16="http://schemas.microsoft.com/office/drawing/2014/main" val="3630576543"/>
                    </a:ext>
                  </a:extLst>
                </a:gridCol>
                <a:gridCol w="329184">
                  <a:extLst>
                    <a:ext uri="{9D8B030D-6E8A-4147-A177-3AD203B41FA5}">
                      <a16:colId xmlns:a16="http://schemas.microsoft.com/office/drawing/2014/main" val="1419608064"/>
                    </a:ext>
                  </a:extLst>
                </a:gridCol>
                <a:gridCol w="329184">
                  <a:extLst>
                    <a:ext uri="{9D8B030D-6E8A-4147-A177-3AD203B41FA5}">
                      <a16:colId xmlns:a16="http://schemas.microsoft.com/office/drawing/2014/main" val="2539924149"/>
                    </a:ext>
                  </a:extLst>
                </a:gridCol>
                <a:gridCol w="329184">
                  <a:extLst>
                    <a:ext uri="{9D8B030D-6E8A-4147-A177-3AD203B41FA5}">
                      <a16:colId xmlns:a16="http://schemas.microsoft.com/office/drawing/2014/main" val="4255897596"/>
                    </a:ext>
                  </a:extLst>
                </a:gridCol>
                <a:gridCol w="329184">
                  <a:extLst>
                    <a:ext uri="{9D8B030D-6E8A-4147-A177-3AD203B41FA5}">
                      <a16:colId xmlns:a16="http://schemas.microsoft.com/office/drawing/2014/main" val="1304487995"/>
                    </a:ext>
                  </a:extLst>
                </a:gridCol>
                <a:gridCol w="329184">
                  <a:extLst>
                    <a:ext uri="{9D8B030D-6E8A-4147-A177-3AD203B41FA5}">
                      <a16:colId xmlns:a16="http://schemas.microsoft.com/office/drawing/2014/main" val="2893447333"/>
                    </a:ext>
                  </a:extLst>
                </a:gridCol>
                <a:gridCol w="329184">
                  <a:extLst>
                    <a:ext uri="{9D8B030D-6E8A-4147-A177-3AD203B41FA5}">
                      <a16:colId xmlns:a16="http://schemas.microsoft.com/office/drawing/2014/main" val="1809581720"/>
                    </a:ext>
                  </a:extLst>
                </a:gridCol>
                <a:gridCol w="370332">
                  <a:extLst>
                    <a:ext uri="{9D8B030D-6E8A-4147-A177-3AD203B41FA5}">
                      <a16:colId xmlns:a16="http://schemas.microsoft.com/office/drawing/2014/main" val="3975721206"/>
                    </a:ext>
                  </a:extLst>
                </a:gridCol>
                <a:gridCol w="370332">
                  <a:extLst>
                    <a:ext uri="{9D8B030D-6E8A-4147-A177-3AD203B41FA5}">
                      <a16:colId xmlns:a16="http://schemas.microsoft.com/office/drawing/2014/main" val="3112483168"/>
                    </a:ext>
                  </a:extLst>
                </a:gridCol>
                <a:gridCol w="329184">
                  <a:extLst>
                    <a:ext uri="{9D8B030D-6E8A-4147-A177-3AD203B41FA5}">
                      <a16:colId xmlns:a16="http://schemas.microsoft.com/office/drawing/2014/main" val="1681975782"/>
                    </a:ext>
                  </a:extLst>
                </a:gridCol>
                <a:gridCol w="329184">
                  <a:extLst>
                    <a:ext uri="{9D8B030D-6E8A-4147-A177-3AD203B41FA5}">
                      <a16:colId xmlns:a16="http://schemas.microsoft.com/office/drawing/2014/main" val="2003707484"/>
                    </a:ext>
                  </a:extLst>
                </a:gridCol>
                <a:gridCol w="370332">
                  <a:extLst>
                    <a:ext uri="{9D8B030D-6E8A-4147-A177-3AD203B41FA5}">
                      <a16:colId xmlns:a16="http://schemas.microsoft.com/office/drawing/2014/main" val="130639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697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- 2018-03-29 08:00:00 </a:t>
                      </a:r>
                      <a:r>
                        <a:rPr kumimoji="0" lang="fr-FR" sz="1000" b="0" i="0" u="none" strike="noStrike" kern="1200" cap="none" spc="0" normalizeH="0" baseline="0" noProof="0">
                          <a:ln>
                            <a:noFill/>
                          </a:ln>
                          <a:solidFill>
                            <a:prstClr val="black"/>
                          </a:solidFill>
                          <a:effectLst/>
                          <a:uLnTx/>
                          <a:uFillTx/>
                          <a:latin typeface="+mn-lt"/>
                          <a:ea typeface="+mn-ea"/>
                          <a:cs typeface="+mn-cs"/>
                        </a:rPr>
                        <a:t> 
 Les jours bio qui comptent : préservons notre santé et notre environnement ! Rendez-vous les week-end du 30-31 mars et du 6-7 avril dans votre magasin botanic®, seul(e), en famille ou entre ami(e)s pour la nouvelle collecte des pesticides ! http://bit.ly/2uuX3QG #onlacherien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6208296"/>
                  </a:ext>
                </a:extLst>
              </a:tr>
            </a:tbl>
          </a:graphicData>
        </a:graphic>
      </p:graphicFrame>
      <p:sp>
        <p:nvSpPr>
          <p:cNvPr id="4" name="Text Placeholder 3">
            <a:extLst>
              <a:ext uri="{FF2B5EF4-FFF2-40B4-BE49-F238E27FC236}">
                <a16:creationId xmlns:a16="http://schemas.microsoft.com/office/drawing/2014/main" id="{ADCCA812-3BC3-4659-80C6-B40A992A534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04072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B5B22-47D0-4FBA-B36F-6BB4D4E8B394}"/>
              </a:ext>
            </a:extLst>
          </p:cNvPr>
          <p:cNvSpPr>
            <a:spLocks noGrp="1"/>
          </p:cNvSpPr>
          <p:nvPr>
            <p:ph type="title"/>
          </p:nvPr>
        </p:nvSpPr>
        <p:spPr/>
        <p:txBody>
          <a:bodyPr/>
          <a:lstStyle/>
          <a:p>
            <a:r>
              <a:rPr lang="en-US"/>
              <a:t>Competitor Posts | HG-France - 12 of 16</a:t>
            </a:r>
          </a:p>
        </p:txBody>
      </p:sp>
      <p:graphicFrame>
        <p:nvGraphicFramePr>
          <p:cNvPr id="5" name="Table Placeholder 4">
            <a:extLst>
              <a:ext uri="{FF2B5EF4-FFF2-40B4-BE49-F238E27FC236}">
                <a16:creationId xmlns:a16="http://schemas.microsoft.com/office/drawing/2014/main" id="{2005890E-ABFD-4A95-A333-377A56BF6CBD}"/>
              </a:ext>
            </a:extLst>
          </p:cNvPr>
          <p:cNvGraphicFramePr>
            <a:graphicFrameLocks noGrp="1"/>
          </p:cNvGraphicFramePr>
          <p:nvPr>
            <p:ph type="tbl" sz="quarter" idx="13"/>
            <p:extLst>
              <p:ext uri="{D42A27DB-BD31-4B8C-83A1-F6EECF244321}">
                <p14:modId xmlns:p14="http://schemas.microsoft.com/office/powerpoint/2010/main" val="165859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8609025"/>
                    </a:ext>
                  </a:extLst>
                </a:gridCol>
                <a:gridCol w="370332">
                  <a:extLst>
                    <a:ext uri="{9D8B030D-6E8A-4147-A177-3AD203B41FA5}">
                      <a16:colId xmlns:a16="http://schemas.microsoft.com/office/drawing/2014/main" val="204922013"/>
                    </a:ext>
                  </a:extLst>
                </a:gridCol>
                <a:gridCol w="370332">
                  <a:extLst>
                    <a:ext uri="{9D8B030D-6E8A-4147-A177-3AD203B41FA5}">
                      <a16:colId xmlns:a16="http://schemas.microsoft.com/office/drawing/2014/main" val="2215857795"/>
                    </a:ext>
                  </a:extLst>
                </a:gridCol>
                <a:gridCol w="370332">
                  <a:extLst>
                    <a:ext uri="{9D8B030D-6E8A-4147-A177-3AD203B41FA5}">
                      <a16:colId xmlns:a16="http://schemas.microsoft.com/office/drawing/2014/main" val="4267665494"/>
                    </a:ext>
                  </a:extLst>
                </a:gridCol>
                <a:gridCol w="329184">
                  <a:extLst>
                    <a:ext uri="{9D8B030D-6E8A-4147-A177-3AD203B41FA5}">
                      <a16:colId xmlns:a16="http://schemas.microsoft.com/office/drawing/2014/main" val="1214856914"/>
                    </a:ext>
                  </a:extLst>
                </a:gridCol>
                <a:gridCol w="329184">
                  <a:extLst>
                    <a:ext uri="{9D8B030D-6E8A-4147-A177-3AD203B41FA5}">
                      <a16:colId xmlns:a16="http://schemas.microsoft.com/office/drawing/2014/main" val="3611830451"/>
                    </a:ext>
                  </a:extLst>
                </a:gridCol>
                <a:gridCol w="329184">
                  <a:extLst>
                    <a:ext uri="{9D8B030D-6E8A-4147-A177-3AD203B41FA5}">
                      <a16:colId xmlns:a16="http://schemas.microsoft.com/office/drawing/2014/main" val="2938641247"/>
                    </a:ext>
                  </a:extLst>
                </a:gridCol>
                <a:gridCol w="329184">
                  <a:extLst>
                    <a:ext uri="{9D8B030D-6E8A-4147-A177-3AD203B41FA5}">
                      <a16:colId xmlns:a16="http://schemas.microsoft.com/office/drawing/2014/main" val="4241808332"/>
                    </a:ext>
                  </a:extLst>
                </a:gridCol>
                <a:gridCol w="329184">
                  <a:extLst>
                    <a:ext uri="{9D8B030D-6E8A-4147-A177-3AD203B41FA5}">
                      <a16:colId xmlns:a16="http://schemas.microsoft.com/office/drawing/2014/main" val="2145714361"/>
                    </a:ext>
                  </a:extLst>
                </a:gridCol>
                <a:gridCol w="329184">
                  <a:extLst>
                    <a:ext uri="{9D8B030D-6E8A-4147-A177-3AD203B41FA5}">
                      <a16:colId xmlns:a16="http://schemas.microsoft.com/office/drawing/2014/main" val="1813608411"/>
                    </a:ext>
                  </a:extLst>
                </a:gridCol>
                <a:gridCol w="329184">
                  <a:extLst>
                    <a:ext uri="{9D8B030D-6E8A-4147-A177-3AD203B41FA5}">
                      <a16:colId xmlns:a16="http://schemas.microsoft.com/office/drawing/2014/main" val="819714709"/>
                    </a:ext>
                  </a:extLst>
                </a:gridCol>
                <a:gridCol w="329184">
                  <a:extLst>
                    <a:ext uri="{9D8B030D-6E8A-4147-A177-3AD203B41FA5}">
                      <a16:colId xmlns:a16="http://schemas.microsoft.com/office/drawing/2014/main" val="3492774029"/>
                    </a:ext>
                  </a:extLst>
                </a:gridCol>
                <a:gridCol w="329184">
                  <a:extLst>
                    <a:ext uri="{9D8B030D-6E8A-4147-A177-3AD203B41FA5}">
                      <a16:colId xmlns:a16="http://schemas.microsoft.com/office/drawing/2014/main" val="64097837"/>
                    </a:ext>
                  </a:extLst>
                </a:gridCol>
                <a:gridCol w="370332">
                  <a:extLst>
                    <a:ext uri="{9D8B030D-6E8A-4147-A177-3AD203B41FA5}">
                      <a16:colId xmlns:a16="http://schemas.microsoft.com/office/drawing/2014/main" val="1153233393"/>
                    </a:ext>
                  </a:extLst>
                </a:gridCol>
                <a:gridCol w="370332">
                  <a:extLst>
                    <a:ext uri="{9D8B030D-6E8A-4147-A177-3AD203B41FA5}">
                      <a16:colId xmlns:a16="http://schemas.microsoft.com/office/drawing/2014/main" val="1361876356"/>
                    </a:ext>
                  </a:extLst>
                </a:gridCol>
                <a:gridCol w="329184">
                  <a:extLst>
                    <a:ext uri="{9D8B030D-6E8A-4147-A177-3AD203B41FA5}">
                      <a16:colId xmlns:a16="http://schemas.microsoft.com/office/drawing/2014/main" val="3666087227"/>
                    </a:ext>
                  </a:extLst>
                </a:gridCol>
                <a:gridCol w="329184">
                  <a:extLst>
                    <a:ext uri="{9D8B030D-6E8A-4147-A177-3AD203B41FA5}">
                      <a16:colId xmlns:a16="http://schemas.microsoft.com/office/drawing/2014/main" val="2353762535"/>
                    </a:ext>
                  </a:extLst>
                </a:gridCol>
                <a:gridCol w="370332">
                  <a:extLst>
                    <a:ext uri="{9D8B030D-6E8A-4147-A177-3AD203B41FA5}">
                      <a16:colId xmlns:a16="http://schemas.microsoft.com/office/drawing/2014/main" val="354466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173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- 2018-03-28 18:26:00 </a:t>
                      </a:r>
                      <a:r>
                        <a:rPr kumimoji="0" lang="fr-FR" sz="1000" b="0" i="0" u="none" strike="noStrike" kern="1200" cap="none" spc="0" normalizeH="0" baseline="0" noProof="0">
                          <a:ln>
                            <a:noFill/>
                          </a:ln>
                          <a:solidFill>
                            <a:prstClr val="black"/>
                          </a:solidFill>
                          <a:effectLst/>
                          <a:uLnTx/>
                          <a:uFillTx/>
                          <a:latin typeface="+mn-lt"/>
                          <a:ea typeface="+mn-ea"/>
                          <a:cs typeface="+mn-cs"/>
                        </a:rPr>
                        <a:t> 
 #BesoinDuneTondeuse
🚜 👩🏽‍🌾 En plus de vous aider à bien choisir votre tondeuse (et oui, c'est reparti pour la saison des tontes !), Philippe Collignon vous propose de gagner la tondeuse hybride Ryobi !
👀 Regardez attentivement la vidéo et dites-nous en commentaire le nombre de hauteurs de coupes proposées par cette fameuse tondeuse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1759631"/>
                  </a:ext>
                </a:extLst>
              </a:tr>
            </a:tbl>
          </a:graphicData>
        </a:graphic>
      </p:graphicFrame>
      <p:sp>
        <p:nvSpPr>
          <p:cNvPr id="4" name="Text Placeholder 3">
            <a:extLst>
              <a:ext uri="{FF2B5EF4-FFF2-40B4-BE49-F238E27FC236}">
                <a16:creationId xmlns:a16="http://schemas.microsoft.com/office/drawing/2014/main" id="{93A1CC67-4421-4C46-B9B6-0E4AD3492C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94236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7986-8530-4D76-85C8-3B0B0D93E479}"/>
              </a:ext>
            </a:extLst>
          </p:cNvPr>
          <p:cNvSpPr>
            <a:spLocks noGrp="1"/>
          </p:cNvSpPr>
          <p:nvPr>
            <p:ph type="title"/>
          </p:nvPr>
        </p:nvSpPr>
        <p:spPr/>
        <p:txBody>
          <a:bodyPr/>
          <a:lstStyle/>
          <a:p>
            <a:r>
              <a:rPr lang="en-US"/>
              <a:t>Competitor Posts | HG-France - 13 of 16</a:t>
            </a:r>
          </a:p>
        </p:txBody>
      </p:sp>
      <p:graphicFrame>
        <p:nvGraphicFramePr>
          <p:cNvPr id="5" name="Table Placeholder 4">
            <a:extLst>
              <a:ext uri="{FF2B5EF4-FFF2-40B4-BE49-F238E27FC236}">
                <a16:creationId xmlns:a16="http://schemas.microsoft.com/office/drawing/2014/main" id="{68E23B97-79EC-4098-B477-55569A3B03CF}"/>
              </a:ext>
            </a:extLst>
          </p:cNvPr>
          <p:cNvGraphicFramePr>
            <a:graphicFrameLocks noGrp="1"/>
          </p:cNvGraphicFramePr>
          <p:nvPr>
            <p:ph type="tbl" sz="quarter" idx="13"/>
            <p:extLst>
              <p:ext uri="{D42A27DB-BD31-4B8C-83A1-F6EECF244321}">
                <p14:modId xmlns:p14="http://schemas.microsoft.com/office/powerpoint/2010/main" val="1396851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46218071"/>
                    </a:ext>
                  </a:extLst>
                </a:gridCol>
                <a:gridCol w="370332">
                  <a:extLst>
                    <a:ext uri="{9D8B030D-6E8A-4147-A177-3AD203B41FA5}">
                      <a16:colId xmlns:a16="http://schemas.microsoft.com/office/drawing/2014/main" val="2462031082"/>
                    </a:ext>
                  </a:extLst>
                </a:gridCol>
                <a:gridCol w="370332">
                  <a:extLst>
                    <a:ext uri="{9D8B030D-6E8A-4147-A177-3AD203B41FA5}">
                      <a16:colId xmlns:a16="http://schemas.microsoft.com/office/drawing/2014/main" val="3066284981"/>
                    </a:ext>
                  </a:extLst>
                </a:gridCol>
                <a:gridCol w="370332">
                  <a:extLst>
                    <a:ext uri="{9D8B030D-6E8A-4147-A177-3AD203B41FA5}">
                      <a16:colId xmlns:a16="http://schemas.microsoft.com/office/drawing/2014/main" val="2564714897"/>
                    </a:ext>
                  </a:extLst>
                </a:gridCol>
                <a:gridCol w="329184">
                  <a:extLst>
                    <a:ext uri="{9D8B030D-6E8A-4147-A177-3AD203B41FA5}">
                      <a16:colId xmlns:a16="http://schemas.microsoft.com/office/drawing/2014/main" val="2109026193"/>
                    </a:ext>
                  </a:extLst>
                </a:gridCol>
                <a:gridCol w="329184">
                  <a:extLst>
                    <a:ext uri="{9D8B030D-6E8A-4147-A177-3AD203B41FA5}">
                      <a16:colId xmlns:a16="http://schemas.microsoft.com/office/drawing/2014/main" val="3510473087"/>
                    </a:ext>
                  </a:extLst>
                </a:gridCol>
                <a:gridCol w="329184">
                  <a:extLst>
                    <a:ext uri="{9D8B030D-6E8A-4147-A177-3AD203B41FA5}">
                      <a16:colId xmlns:a16="http://schemas.microsoft.com/office/drawing/2014/main" val="2216110533"/>
                    </a:ext>
                  </a:extLst>
                </a:gridCol>
                <a:gridCol w="329184">
                  <a:extLst>
                    <a:ext uri="{9D8B030D-6E8A-4147-A177-3AD203B41FA5}">
                      <a16:colId xmlns:a16="http://schemas.microsoft.com/office/drawing/2014/main" val="2727634858"/>
                    </a:ext>
                  </a:extLst>
                </a:gridCol>
                <a:gridCol w="329184">
                  <a:extLst>
                    <a:ext uri="{9D8B030D-6E8A-4147-A177-3AD203B41FA5}">
                      <a16:colId xmlns:a16="http://schemas.microsoft.com/office/drawing/2014/main" val="2870017708"/>
                    </a:ext>
                  </a:extLst>
                </a:gridCol>
                <a:gridCol w="329184">
                  <a:extLst>
                    <a:ext uri="{9D8B030D-6E8A-4147-A177-3AD203B41FA5}">
                      <a16:colId xmlns:a16="http://schemas.microsoft.com/office/drawing/2014/main" val="3656233789"/>
                    </a:ext>
                  </a:extLst>
                </a:gridCol>
                <a:gridCol w="329184">
                  <a:extLst>
                    <a:ext uri="{9D8B030D-6E8A-4147-A177-3AD203B41FA5}">
                      <a16:colId xmlns:a16="http://schemas.microsoft.com/office/drawing/2014/main" val="747802706"/>
                    </a:ext>
                  </a:extLst>
                </a:gridCol>
                <a:gridCol w="329184">
                  <a:extLst>
                    <a:ext uri="{9D8B030D-6E8A-4147-A177-3AD203B41FA5}">
                      <a16:colId xmlns:a16="http://schemas.microsoft.com/office/drawing/2014/main" val="1803430000"/>
                    </a:ext>
                  </a:extLst>
                </a:gridCol>
                <a:gridCol w="329184">
                  <a:extLst>
                    <a:ext uri="{9D8B030D-6E8A-4147-A177-3AD203B41FA5}">
                      <a16:colId xmlns:a16="http://schemas.microsoft.com/office/drawing/2014/main" val="2541788340"/>
                    </a:ext>
                  </a:extLst>
                </a:gridCol>
                <a:gridCol w="370332">
                  <a:extLst>
                    <a:ext uri="{9D8B030D-6E8A-4147-A177-3AD203B41FA5}">
                      <a16:colId xmlns:a16="http://schemas.microsoft.com/office/drawing/2014/main" val="4132407268"/>
                    </a:ext>
                  </a:extLst>
                </a:gridCol>
                <a:gridCol w="370332">
                  <a:extLst>
                    <a:ext uri="{9D8B030D-6E8A-4147-A177-3AD203B41FA5}">
                      <a16:colId xmlns:a16="http://schemas.microsoft.com/office/drawing/2014/main" val="259293212"/>
                    </a:ext>
                  </a:extLst>
                </a:gridCol>
                <a:gridCol w="329184">
                  <a:extLst>
                    <a:ext uri="{9D8B030D-6E8A-4147-A177-3AD203B41FA5}">
                      <a16:colId xmlns:a16="http://schemas.microsoft.com/office/drawing/2014/main" val="3781120424"/>
                    </a:ext>
                  </a:extLst>
                </a:gridCol>
                <a:gridCol w="329184">
                  <a:extLst>
                    <a:ext uri="{9D8B030D-6E8A-4147-A177-3AD203B41FA5}">
                      <a16:colId xmlns:a16="http://schemas.microsoft.com/office/drawing/2014/main" val="895285538"/>
                    </a:ext>
                  </a:extLst>
                </a:gridCol>
                <a:gridCol w="370332">
                  <a:extLst>
                    <a:ext uri="{9D8B030D-6E8A-4147-A177-3AD203B41FA5}">
                      <a16:colId xmlns:a16="http://schemas.microsoft.com/office/drawing/2014/main" val="417360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958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- 2018-03-28 18:07:00 </a:t>
                      </a:r>
                      <a:r>
                        <a:rPr kumimoji="0" lang="fr-FR" sz="1000" b="0" i="0" u="none" strike="noStrike" kern="1200" cap="none" spc="0" normalizeH="0" baseline="0" noProof="0">
                          <a:ln>
                            <a:noFill/>
                          </a:ln>
                          <a:solidFill>
                            <a:prstClr val="black"/>
                          </a:solidFill>
                          <a:effectLst/>
                          <a:uLnTx/>
                          <a:uFillTx/>
                          <a:latin typeface="+mn-lt"/>
                          <a:ea typeface="+mn-ea"/>
                          <a:cs typeface="+mn-cs"/>
                        </a:rPr>
                        <a:t> 
 Un cocon qui se balance, une fontaine pour la mélodie de l'eau, ou encore une terrasse protégée… Découvrez tous nos conseils pour se créer un lodge pas comme les autres ➡️ http://lmfr.io/guide-jardin-2018-lodge
 — Products shown: Carport bois Evolution 1 voiture, 15.41 m², Salon bas de jardin Manhattan, 5 personnes, Siège de détente en tissu ivoire, Canisse sans attache NATURE Canisse de jacinthe d'eau tressée, 100% occultante,, Planche bois Douglas NATERIAL, marron, L.250 x l.14 cm x Ep.27 mm and Fontaine UBBINK Cuneo, marron, H.30 cm.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3963233"/>
                  </a:ext>
                </a:extLst>
              </a:tr>
            </a:tbl>
          </a:graphicData>
        </a:graphic>
      </p:graphicFrame>
      <p:sp>
        <p:nvSpPr>
          <p:cNvPr id="4" name="Text Placeholder 3">
            <a:extLst>
              <a:ext uri="{FF2B5EF4-FFF2-40B4-BE49-F238E27FC236}">
                <a16:creationId xmlns:a16="http://schemas.microsoft.com/office/drawing/2014/main" id="{EC4A1A24-6F44-40BE-8168-855BCB0818A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51189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8B70F-DF60-4FA8-A82E-B4F6B25B4D37}"/>
              </a:ext>
            </a:extLst>
          </p:cNvPr>
          <p:cNvSpPr>
            <a:spLocks noGrp="1"/>
          </p:cNvSpPr>
          <p:nvPr>
            <p:ph type="title"/>
          </p:nvPr>
        </p:nvSpPr>
        <p:spPr/>
        <p:txBody>
          <a:bodyPr/>
          <a:lstStyle/>
          <a:p>
            <a:r>
              <a:rPr lang="en-US"/>
              <a:t>Competitor Posts | HG-France - 14 of 16</a:t>
            </a:r>
          </a:p>
        </p:txBody>
      </p:sp>
      <p:graphicFrame>
        <p:nvGraphicFramePr>
          <p:cNvPr id="5" name="Table Placeholder 4">
            <a:extLst>
              <a:ext uri="{FF2B5EF4-FFF2-40B4-BE49-F238E27FC236}">
                <a16:creationId xmlns:a16="http://schemas.microsoft.com/office/drawing/2014/main" id="{8C91EA8F-41F2-41AD-83EF-8A960E6FBC37}"/>
              </a:ext>
            </a:extLst>
          </p:cNvPr>
          <p:cNvGraphicFramePr>
            <a:graphicFrameLocks noGrp="1"/>
          </p:cNvGraphicFramePr>
          <p:nvPr>
            <p:ph type="tbl" sz="quarter" idx="13"/>
            <p:extLst>
              <p:ext uri="{D42A27DB-BD31-4B8C-83A1-F6EECF244321}">
                <p14:modId xmlns:p14="http://schemas.microsoft.com/office/powerpoint/2010/main" val="290245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0270146"/>
                    </a:ext>
                  </a:extLst>
                </a:gridCol>
                <a:gridCol w="370332">
                  <a:extLst>
                    <a:ext uri="{9D8B030D-6E8A-4147-A177-3AD203B41FA5}">
                      <a16:colId xmlns:a16="http://schemas.microsoft.com/office/drawing/2014/main" val="4167049832"/>
                    </a:ext>
                  </a:extLst>
                </a:gridCol>
                <a:gridCol w="370332">
                  <a:extLst>
                    <a:ext uri="{9D8B030D-6E8A-4147-A177-3AD203B41FA5}">
                      <a16:colId xmlns:a16="http://schemas.microsoft.com/office/drawing/2014/main" val="2127834194"/>
                    </a:ext>
                  </a:extLst>
                </a:gridCol>
                <a:gridCol w="370332">
                  <a:extLst>
                    <a:ext uri="{9D8B030D-6E8A-4147-A177-3AD203B41FA5}">
                      <a16:colId xmlns:a16="http://schemas.microsoft.com/office/drawing/2014/main" val="2390819520"/>
                    </a:ext>
                  </a:extLst>
                </a:gridCol>
                <a:gridCol w="329184">
                  <a:extLst>
                    <a:ext uri="{9D8B030D-6E8A-4147-A177-3AD203B41FA5}">
                      <a16:colId xmlns:a16="http://schemas.microsoft.com/office/drawing/2014/main" val="254347042"/>
                    </a:ext>
                  </a:extLst>
                </a:gridCol>
                <a:gridCol w="329184">
                  <a:extLst>
                    <a:ext uri="{9D8B030D-6E8A-4147-A177-3AD203B41FA5}">
                      <a16:colId xmlns:a16="http://schemas.microsoft.com/office/drawing/2014/main" val="3651639538"/>
                    </a:ext>
                  </a:extLst>
                </a:gridCol>
                <a:gridCol w="329184">
                  <a:extLst>
                    <a:ext uri="{9D8B030D-6E8A-4147-A177-3AD203B41FA5}">
                      <a16:colId xmlns:a16="http://schemas.microsoft.com/office/drawing/2014/main" val="2183973592"/>
                    </a:ext>
                  </a:extLst>
                </a:gridCol>
                <a:gridCol w="329184">
                  <a:extLst>
                    <a:ext uri="{9D8B030D-6E8A-4147-A177-3AD203B41FA5}">
                      <a16:colId xmlns:a16="http://schemas.microsoft.com/office/drawing/2014/main" val="2438218627"/>
                    </a:ext>
                  </a:extLst>
                </a:gridCol>
                <a:gridCol w="329184">
                  <a:extLst>
                    <a:ext uri="{9D8B030D-6E8A-4147-A177-3AD203B41FA5}">
                      <a16:colId xmlns:a16="http://schemas.microsoft.com/office/drawing/2014/main" val="1283813946"/>
                    </a:ext>
                  </a:extLst>
                </a:gridCol>
                <a:gridCol w="329184">
                  <a:extLst>
                    <a:ext uri="{9D8B030D-6E8A-4147-A177-3AD203B41FA5}">
                      <a16:colId xmlns:a16="http://schemas.microsoft.com/office/drawing/2014/main" val="775229520"/>
                    </a:ext>
                  </a:extLst>
                </a:gridCol>
                <a:gridCol w="329184">
                  <a:extLst>
                    <a:ext uri="{9D8B030D-6E8A-4147-A177-3AD203B41FA5}">
                      <a16:colId xmlns:a16="http://schemas.microsoft.com/office/drawing/2014/main" val="2443480304"/>
                    </a:ext>
                  </a:extLst>
                </a:gridCol>
                <a:gridCol w="329184">
                  <a:extLst>
                    <a:ext uri="{9D8B030D-6E8A-4147-A177-3AD203B41FA5}">
                      <a16:colId xmlns:a16="http://schemas.microsoft.com/office/drawing/2014/main" val="3348453562"/>
                    </a:ext>
                  </a:extLst>
                </a:gridCol>
                <a:gridCol w="329184">
                  <a:extLst>
                    <a:ext uri="{9D8B030D-6E8A-4147-A177-3AD203B41FA5}">
                      <a16:colId xmlns:a16="http://schemas.microsoft.com/office/drawing/2014/main" val="2457823565"/>
                    </a:ext>
                  </a:extLst>
                </a:gridCol>
                <a:gridCol w="370332">
                  <a:extLst>
                    <a:ext uri="{9D8B030D-6E8A-4147-A177-3AD203B41FA5}">
                      <a16:colId xmlns:a16="http://schemas.microsoft.com/office/drawing/2014/main" val="3071913809"/>
                    </a:ext>
                  </a:extLst>
                </a:gridCol>
                <a:gridCol w="370332">
                  <a:extLst>
                    <a:ext uri="{9D8B030D-6E8A-4147-A177-3AD203B41FA5}">
                      <a16:colId xmlns:a16="http://schemas.microsoft.com/office/drawing/2014/main" val="527146642"/>
                    </a:ext>
                  </a:extLst>
                </a:gridCol>
                <a:gridCol w="329184">
                  <a:extLst>
                    <a:ext uri="{9D8B030D-6E8A-4147-A177-3AD203B41FA5}">
                      <a16:colId xmlns:a16="http://schemas.microsoft.com/office/drawing/2014/main" val="3060755943"/>
                    </a:ext>
                  </a:extLst>
                </a:gridCol>
                <a:gridCol w="329184">
                  <a:extLst>
                    <a:ext uri="{9D8B030D-6E8A-4147-A177-3AD203B41FA5}">
                      <a16:colId xmlns:a16="http://schemas.microsoft.com/office/drawing/2014/main" val="2820289115"/>
                    </a:ext>
                  </a:extLst>
                </a:gridCol>
                <a:gridCol w="370332">
                  <a:extLst>
                    <a:ext uri="{9D8B030D-6E8A-4147-A177-3AD203B41FA5}">
                      <a16:colId xmlns:a16="http://schemas.microsoft.com/office/drawing/2014/main" val="377128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082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- 2018-03-28 18:02:50 </a:t>
                      </a:r>
                      <a:r>
                        <a:rPr kumimoji="0" lang="fr-FR" sz="1000" b="0" i="0" u="none" strike="noStrike" kern="1200" cap="none" spc="0" normalizeH="0" baseline="0" noProof="0">
                          <a:ln>
                            <a:noFill/>
                          </a:ln>
                          <a:solidFill>
                            <a:prstClr val="black"/>
                          </a:solidFill>
                          <a:effectLst/>
                          <a:uLnTx/>
                          <a:uFillTx/>
                          <a:latin typeface="+mn-lt"/>
                          <a:ea typeface="+mn-ea"/>
                          <a:cs typeface="+mn-cs"/>
                        </a:rPr>
                        <a:t> 
 Vous avez adoré Neva en 2017 ! Vous allez en raffoler en 2018 : De nouveaux coloris, de nouvelles finitions et un système d’éclairage … Votre clôture va avoir de l’allure ! 
😯 &gt; bit.ly/2t8ZAzc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373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- 2018-03-28 18:00:00 </a:t>
                      </a:r>
                      <a:r>
                        <a:rPr kumimoji="0" lang="fr-FR" sz="1000" b="0" i="0" u="none" strike="noStrike" kern="1200" cap="none" spc="0" normalizeH="0" baseline="0" noProof="0">
                          <a:ln>
                            <a:noFill/>
                          </a:ln>
                          <a:solidFill>
                            <a:prstClr val="black"/>
                          </a:solidFill>
                          <a:effectLst/>
                          <a:uLnTx/>
                          <a:uFillTx/>
                          <a:latin typeface="+mn-lt"/>
                          <a:ea typeface="+mn-ea"/>
                          <a:cs typeface="+mn-cs"/>
                        </a:rPr>
                        <a:t> 
 Pour l'achat d'une tondeuse filaire de la sélection entre le 28.03.2018 et le 31.05.2018, bénéficiez jusqu'à 80€ de remboursés. Conditions et infos sur : http://bit.ly/ODR_Tondeuses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0309140"/>
                  </a:ext>
                </a:extLst>
              </a:tr>
            </a:tbl>
          </a:graphicData>
        </a:graphic>
      </p:graphicFrame>
      <p:sp>
        <p:nvSpPr>
          <p:cNvPr id="4" name="Text Placeholder 3">
            <a:extLst>
              <a:ext uri="{FF2B5EF4-FFF2-40B4-BE49-F238E27FC236}">
                <a16:creationId xmlns:a16="http://schemas.microsoft.com/office/drawing/2014/main" id="{6AB71C3A-B6A7-4875-A36B-E10F0643E0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93522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946B-5D88-41CA-A976-4600EE025642}"/>
              </a:ext>
            </a:extLst>
          </p:cNvPr>
          <p:cNvSpPr>
            <a:spLocks noGrp="1"/>
          </p:cNvSpPr>
          <p:nvPr>
            <p:ph type="title"/>
          </p:nvPr>
        </p:nvSpPr>
        <p:spPr/>
        <p:txBody>
          <a:bodyPr/>
          <a:lstStyle/>
          <a:p>
            <a:r>
              <a:rPr lang="en-US"/>
              <a:t>Competitor Posts | HG-France - 15 of 16</a:t>
            </a:r>
          </a:p>
        </p:txBody>
      </p:sp>
      <p:graphicFrame>
        <p:nvGraphicFramePr>
          <p:cNvPr id="5" name="Table Placeholder 4">
            <a:extLst>
              <a:ext uri="{FF2B5EF4-FFF2-40B4-BE49-F238E27FC236}">
                <a16:creationId xmlns:a16="http://schemas.microsoft.com/office/drawing/2014/main" id="{8208E689-DCBE-4289-8CC8-F6457F2E84A4}"/>
              </a:ext>
            </a:extLst>
          </p:cNvPr>
          <p:cNvGraphicFramePr>
            <a:graphicFrameLocks noGrp="1"/>
          </p:cNvGraphicFramePr>
          <p:nvPr>
            <p:ph type="tbl" sz="quarter" idx="13"/>
            <p:extLst>
              <p:ext uri="{D42A27DB-BD31-4B8C-83A1-F6EECF244321}">
                <p14:modId xmlns:p14="http://schemas.microsoft.com/office/powerpoint/2010/main" val="2185093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8980929"/>
                    </a:ext>
                  </a:extLst>
                </a:gridCol>
                <a:gridCol w="370332">
                  <a:extLst>
                    <a:ext uri="{9D8B030D-6E8A-4147-A177-3AD203B41FA5}">
                      <a16:colId xmlns:a16="http://schemas.microsoft.com/office/drawing/2014/main" val="732287457"/>
                    </a:ext>
                  </a:extLst>
                </a:gridCol>
                <a:gridCol w="370332">
                  <a:extLst>
                    <a:ext uri="{9D8B030D-6E8A-4147-A177-3AD203B41FA5}">
                      <a16:colId xmlns:a16="http://schemas.microsoft.com/office/drawing/2014/main" val="1721168110"/>
                    </a:ext>
                  </a:extLst>
                </a:gridCol>
                <a:gridCol w="370332">
                  <a:extLst>
                    <a:ext uri="{9D8B030D-6E8A-4147-A177-3AD203B41FA5}">
                      <a16:colId xmlns:a16="http://schemas.microsoft.com/office/drawing/2014/main" val="4179814114"/>
                    </a:ext>
                  </a:extLst>
                </a:gridCol>
                <a:gridCol w="329184">
                  <a:extLst>
                    <a:ext uri="{9D8B030D-6E8A-4147-A177-3AD203B41FA5}">
                      <a16:colId xmlns:a16="http://schemas.microsoft.com/office/drawing/2014/main" val="2293934379"/>
                    </a:ext>
                  </a:extLst>
                </a:gridCol>
                <a:gridCol w="329184">
                  <a:extLst>
                    <a:ext uri="{9D8B030D-6E8A-4147-A177-3AD203B41FA5}">
                      <a16:colId xmlns:a16="http://schemas.microsoft.com/office/drawing/2014/main" val="1047891862"/>
                    </a:ext>
                  </a:extLst>
                </a:gridCol>
                <a:gridCol w="329184">
                  <a:extLst>
                    <a:ext uri="{9D8B030D-6E8A-4147-A177-3AD203B41FA5}">
                      <a16:colId xmlns:a16="http://schemas.microsoft.com/office/drawing/2014/main" val="831122325"/>
                    </a:ext>
                  </a:extLst>
                </a:gridCol>
                <a:gridCol w="329184">
                  <a:extLst>
                    <a:ext uri="{9D8B030D-6E8A-4147-A177-3AD203B41FA5}">
                      <a16:colId xmlns:a16="http://schemas.microsoft.com/office/drawing/2014/main" val="4050215871"/>
                    </a:ext>
                  </a:extLst>
                </a:gridCol>
                <a:gridCol w="329184">
                  <a:extLst>
                    <a:ext uri="{9D8B030D-6E8A-4147-A177-3AD203B41FA5}">
                      <a16:colId xmlns:a16="http://schemas.microsoft.com/office/drawing/2014/main" val="1720227454"/>
                    </a:ext>
                  </a:extLst>
                </a:gridCol>
                <a:gridCol w="329184">
                  <a:extLst>
                    <a:ext uri="{9D8B030D-6E8A-4147-A177-3AD203B41FA5}">
                      <a16:colId xmlns:a16="http://schemas.microsoft.com/office/drawing/2014/main" val="1279455365"/>
                    </a:ext>
                  </a:extLst>
                </a:gridCol>
                <a:gridCol w="329184">
                  <a:extLst>
                    <a:ext uri="{9D8B030D-6E8A-4147-A177-3AD203B41FA5}">
                      <a16:colId xmlns:a16="http://schemas.microsoft.com/office/drawing/2014/main" val="3869402761"/>
                    </a:ext>
                  </a:extLst>
                </a:gridCol>
                <a:gridCol w="329184">
                  <a:extLst>
                    <a:ext uri="{9D8B030D-6E8A-4147-A177-3AD203B41FA5}">
                      <a16:colId xmlns:a16="http://schemas.microsoft.com/office/drawing/2014/main" val="3902534357"/>
                    </a:ext>
                  </a:extLst>
                </a:gridCol>
                <a:gridCol w="329184">
                  <a:extLst>
                    <a:ext uri="{9D8B030D-6E8A-4147-A177-3AD203B41FA5}">
                      <a16:colId xmlns:a16="http://schemas.microsoft.com/office/drawing/2014/main" val="80278538"/>
                    </a:ext>
                  </a:extLst>
                </a:gridCol>
                <a:gridCol w="370332">
                  <a:extLst>
                    <a:ext uri="{9D8B030D-6E8A-4147-A177-3AD203B41FA5}">
                      <a16:colId xmlns:a16="http://schemas.microsoft.com/office/drawing/2014/main" val="2842102871"/>
                    </a:ext>
                  </a:extLst>
                </a:gridCol>
                <a:gridCol w="370332">
                  <a:extLst>
                    <a:ext uri="{9D8B030D-6E8A-4147-A177-3AD203B41FA5}">
                      <a16:colId xmlns:a16="http://schemas.microsoft.com/office/drawing/2014/main" val="2397353352"/>
                    </a:ext>
                  </a:extLst>
                </a:gridCol>
                <a:gridCol w="329184">
                  <a:extLst>
                    <a:ext uri="{9D8B030D-6E8A-4147-A177-3AD203B41FA5}">
                      <a16:colId xmlns:a16="http://schemas.microsoft.com/office/drawing/2014/main" val="1025534671"/>
                    </a:ext>
                  </a:extLst>
                </a:gridCol>
                <a:gridCol w="329184">
                  <a:extLst>
                    <a:ext uri="{9D8B030D-6E8A-4147-A177-3AD203B41FA5}">
                      <a16:colId xmlns:a16="http://schemas.microsoft.com/office/drawing/2014/main" val="4001325722"/>
                    </a:ext>
                  </a:extLst>
                </a:gridCol>
                <a:gridCol w="370332">
                  <a:extLst>
                    <a:ext uri="{9D8B030D-6E8A-4147-A177-3AD203B41FA5}">
                      <a16:colId xmlns:a16="http://schemas.microsoft.com/office/drawing/2014/main" val="237942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417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- 2018-03-28 16:00:00 </a:t>
                      </a:r>
                      <a:r>
                        <a:rPr kumimoji="0" lang="fr-FR" sz="1000" b="0" i="0" u="none" strike="noStrike" kern="1200" cap="none" spc="0" normalizeH="0" baseline="0" noProof="0">
                          <a:ln>
                            <a:noFill/>
                          </a:ln>
                          <a:solidFill>
                            <a:prstClr val="black"/>
                          </a:solidFill>
                          <a:effectLst/>
                          <a:uLnTx/>
                          <a:uFillTx/>
                          <a:latin typeface="+mn-lt"/>
                          <a:ea typeface="+mn-ea"/>
                          <a:cs typeface="+mn-cs"/>
                        </a:rPr>
                        <a:t> 
 [QUIZ] Que représente cette photo ? ⏳ 
Indices, ce sont 10 000 plantes, 300 espèces réunies et répertoriées dans un bunker de 256,1 m² dans l'endroit le plus froid de la planète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624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- 2018-03-28 14:45:01 </a:t>
                      </a:r>
                      <a:r>
                        <a:rPr kumimoji="0" lang="fr-FR" sz="1000" b="0" i="0" u="none" strike="noStrike" kern="1200" cap="none" spc="0" normalizeH="0" baseline="0" noProof="0">
                          <a:ln>
                            <a:noFill/>
                          </a:ln>
                          <a:solidFill>
                            <a:prstClr val="black"/>
                          </a:solidFill>
                          <a:effectLst/>
                          <a:uLnTx/>
                          <a:uFillTx/>
                          <a:latin typeface="+mn-lt"/>
                          <a:ea typeface="+mn-ea"/>
                          <a:cs typeface="+mn-cs"/>
                        </a:rPr>
                        <a:t> 
 Le démarreur Easy start ONE+ vous évite de tirer à plusieurs reprises le cordon de vos outils thermiques et facilite leur démarrage. De quoi démarrer votre journée au quart de tour !
http://bit.ly/2D0stSz
#Ryobi #jardin #one+ #outil #thermique #demarrage #facile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916681"/>
                  </a:ext>
                </a:extLst>
              </a:tr>
            </a:tbl>
          </a:graphicData>
        </a:graphic>
      </p:graphicFrame>
      <p:sp>
        <p:nvSpPr>
          <p:cNvPr id="4" name="Text Placeholder 3">
            <a:extLst>
              <a:ext uri="{FF2B5EF4-FFF2-40B4-BE49-F238E27FC236}">
                <a16:creationId xmlns:a16="http://schemas.microsoft.com/office/drawing/2014/main" id="{317E7240-6571-4DFA-A7CD-6EB326BD03B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850636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DB7D7-95E5-4EF9-BE96-71ACD2BC16F1}"/>
              </a:ext>
            </a:extLst>
          </p:cNvPr>
          <p:cNvSpPr>
            <a:spLocks noGrp="1"/>
          </p:cNvSpPr>
          <p:nvPr>
            <p:ph type="title"/>
          </p:nvPr>
        </p:nvSpPr>
        <p:spPr/>
        <p:txBody>
          <a:bodyPr/>
          <a:lstStyle/>
          <a:p>
            <a:r>
              <a:rPr lang="en-US"/>
              <a:t>Competitor Posts | HG-France - 16 of 16</a:t>
            </a:r>
          </a:p>
        </p:txBody>
      </p:sp>
      <p:graphicFrame>
        <p:nvGraphicFramePr>
          <p:cNvPr id="5" name="Table Placeholder 4">
            <a:extLst>
              <a:ext uri="{FF2B5EF4-FFF2-40B4-BE49-F238E27FC236}">
                <a16:creationId xmlns:a16="http://schemas.microsoft.com/office/drawing/2014/main" id="{211A40C6-595D-48BE-8389-3AA750DD5781}"/>
              </a:ext>
            </a:extLst>
          </p:cNvPr>
          <p:cNvGraphicFramePr>
            <a:graphicFrameLocks noGrp="1"/>
          </p:cNvGraphicFramePr>
          <p:nvPr>
            <p:ph type="tbl" sz="quarter" idx="13"/>
            <p:extLst>
              <p:ext uri="{D42A27DB-BD31-4B8C-83A1-F6EECF244321}">
                <p14:modId xmlns:p14="http://schemas.microsoft.com/office/powerpoint/2010/main" val="298390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2221208"/>
                    </a:ext>
                  </a:extLst>
                </a:gridCol>
                <a:gridCol w="370332">
                  <a:extLst>
                    <a:ext uri="{9D8B030D-6E8A-4147-A177-3AD203B41FA5}">
                      <a16:colId xmlns:a16="http://schemas.microsoft.com/office/drawing/2014/main" val="2356131507"/>
                    </a:ext>
                  </a:extLst>
                </a:gridCol>
                <a:gridCol w="370332">
                  <a:extLst>
                    <a:ext uri="{9D8B030D-6E8A-4147-A177-3AD203B41FA5}">
                      <a16:colId xmlns:a16="http://schemas.microsoft.com/office/drawing/2014/main" val="3172170365"/>
                    </a:ext>
                  </a:extLst>
                </a:gridCol>
                <a:gridCol w="370332">
                  <a:extLst>
                    <a:ext uri="{9D8B030D-6E8A-4147-A177-3AD203B41FA5}">
                      <a16:colId xmlns:a16="http://schemas.microsoft.com/office/drawing/2014/main" val="2311088924"/>
                    </a:ext>
                  </a:extLst>
                </a:gridCol>
                <a:gridCol w="329184">
                  <a:extLst>
                    <a:ext uri="{9D8B030D-6E8A-4147-A177-3AD203B41FA5}">
                      <a16:colId xmlns:a16="http://schemas.microsoft.com/office/drawing/2014/main" val="3212783797"/>
                    </a:ext>
                  </a:extLst>
                </a:gridCol>
                <a:gridCol w="329184">
                  <a:extLst>
                    <a:ext uri="{9D8B030D-6E8A-4147-A177-3AD203B41FA5}">
                      <a16:colId xmlns:a16="http://schemas.microsoft.com/office/drawing/2014/main" val="1873798456"/>
                    </a:ext>
                  </a:extLst>
                </a:gridCol>
                <a:gridCol w="329184">
                  <a:extLst>
                    <a:ext uri="{9D8B030D-6E8A-4147-A177-3AD203B41FA5}">
                      <a16:colId xmlns:a16="http://schemas.microsoft.com/office/drawing/2014/main" val="4048398684"/>
                    </a:ext>
                  </a:extLst>
                </a:gridCol>
                <a:gridCol w="329184">
                  <a:extLst>
                    <a:ext uri="{9D8B030D-6E8A-4147-A177-3AD203B41FA5}">
                      <a16:colId xmlns:a16="http://schemas.microsoft.com/office/drawing/2014/main" val="3548153852"/>
                    </a:ext>
                  </a:extLst>
                </a:gridCol>
                <a:gridCol w="329184">
                  <a:extLst>
                    <a:ext uri="{9D8B030D-6E8A-4147-A177-3AD203B41FA5}">
                      <a16:colId xmlns:a16="http://schemas.microsoft.com/office/drawing/2014/main" val="3186147615"/>
                    </a:ext>
                  </a:extLst>
                </a:gridCol>
                <a:gridCol w="329184">
                  <a:extLst>
                    <a:ext uri="{9D8B030D-6E8A-4147-A177-3AD203B41FA5}">
                      <a16:colId xmlns:a16="http://schemas.microsoft.com/office/drawing/2014/main" val="2451477767"/>
                    </a:ext>
                  </a:extLst>
                </a:gridCol>
                <a:gridCol w="329184">
                  <a:extLst>
                    <a:ext uri="{9D8B030D-6E8A-4147-A177-3AD203B41FA5}">
                      <a16:colId xmlns:a16="http://schemas.microsoft.com/office/drawing/2014/main" val="4233780269"/>
                    </a:ext>
                  </a:extLst>
                </a:gridCol>
                <a:gridCol w="329184">
                  <a:extLst>
                    <a:ext uri="{9D8B030D-6E8A-4147-A177-3AD203B41FA5}">
                      <a16:colId xmlns:a16="http://schemas.microsoft.com/office/drawing/2014/main" val="3965833542"/>
                    </a:ext>
                  </a:extLst>
                </a:gridCol>
                <a:gridCol w="329184">
                  <a:extLst>
                    <a:ext uri="{9D8B030D-6E8A-4147-A177-3AD203B41FA5}">
                      <a16:colId xmlns:a16="http://schemas.microsoft.com/office/drawing/2014/main" val="1817037328"/>
                    </a:ext>
                  </a:extLst>
                </a:gridCol>
                <a:gridCol w="370332">
                  <a:extLst>
                    <a:ext uri="{9D8B030D-6E8A-4147-A177-3AD203B41FA5}">
                      <a16:colId xmlns:a16="http://schemas.microsoft.com/office/drawing/2014/main" val="1932158978"/>
                    </a:ext>
                  </a:extLst>
                </a:gridCol>
                <a:gridCol w="370332">
                  <a:extLst>
                    <a:ext uri="{9D8B030D-6E8A-4147-A177-3AD203B41FA5}">
                      <a16:colId xmlns:a16="http://schemas.microsoft.com/office/drawing/2014/main" val="1441537393"/>
                    </a:ext>
                  </a:extLst>
                </a:gridCol>
                <a:gridCol w="329184">
                  <a:extLst>
                    <a:ext uri="{9D8B030D-6E8A-4147-A177-3AD203B41FA5}">
                      <a16:colId xmlns:a16="http://schemas.microsoft.com/office/drawing/2014/main" val="2375093317"/>
                    </a:ext>
                  </a:extLst>
                </a:gridCol>
                <a:gridCol w="329184">
                  <a:extLst>
                    <a:ext uri="{9D8B030D-6E8A-4147-A177-3AD203B41FA5}">
                      <a16:colId xmlns:a16="http://schemas.microsoft.com/office/drawing/2014/main" val="2652463809"/>
                    </a:ext>
                  </a:extLst>
                </a:gridCol>
                <a:gridCol w="370332">
                  <a:extLst>
                    <a:ext uri="{9D8B030D-6E8A-4147-A177-3AD203B41FA5}">
                      <a16:colId xmlns:a16="http://schemas.microsoft.com/office/drawing/2014/main" val="34603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605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- 2018-03-28 12:00:00 </a:t>
                      </a:r>
                      <a:r>
                        <a:rPr kumimoji="0" lang="fr-FR" sz="1000" b="0" i="0" u="none" strike="noStrike" kern="1200" cap="none" spc="0" normalizeH="0" baseline="0" noProof="0">
                          <a:ln>
                            <a:noFill/>
                          </a:ln>
                          <a:solidFill>
                            <a:prstClr val="black"/>
                          </a:solidFill>
                          <a:effectLst/>
                          <a:uLnTx/>
                          <a:uFillTx/>
                          <a:latin typeface="+mn-lt"/>
                          <a:ea typeface="+mn-ea"/>
                          <a:cs typeface="+mn-cs"/>
                        </a:rPr>
                        <a:t> 
 Que préférez-vous au printemps ? Nous c'est le beau manteau fleuris de la nature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5462153"/>
                  </a:ext>
                </a:extLst>
              </a:tr>
            </a:tbl>
          </a:graphicData>
        </a:graphic>
      </p:graphicFrame>
      <p:sp>
        <p:nvSpPr>
          <p:cNvPr id="4" name="Text Placeholder 3">
            <a:extLst>
              <a:ext uri="{FF2B5EF4-FFF2-40B4-BE49-F238E27FC236}">
                <a16:creationId xmlns:a16="http://schemas.microsoft.com/office/drawing/2014/main" id="{EFC1EC98-CDBA-4A95-B309-6B491E3C6B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525673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4542</Words>
  <Application>Microsoft Office PowerPoint</Application>
  <PresentationFormat>On-screen Show (4:3)</PresentationFormat>
  <Paragraphs>2486</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Calibri</vt:lpstr>
      <vt:lpstr>Arial</vt:lpstr>
      <vt:lpstr>quintly_template</vt:lpstr>
      <vt:lpstr>Facebook</vt:lpstr>
      <vt:lpstr>Facebook Key Metrics Table | HG-France</vt:lpstr>
      <vt:lpstr>Facebook Key Metrics by Month | All PT Channels - 1 of 3</vt:lpstr>
      <vt:lpstr>Facebook Key Metrics by Month | All PT Channels - 2 of 3</vt:lpstr>
      <vt:lpstr>Facebook Key Metrics by Month | All PT Channels - 3 of 3</vt:lpstr>
      <vt:lpstr>Facebook Fans Total | All PT Channels</vt:lpstr>
      <vt:lpstr>Facebook Own Posts Table | HG-France - 1 of 17</vt:lpstr>
      <vt:lpstr>Facebook Own Posts Table | HG-France - 2 of 17</vt:lpstr>
      <vt:lpstr>Facebook Own Posts Table | HG-France - 3 of 17</vt:lpstr>
      <vt:lpstr>Facebook Own Posts Table | HG-France - 4 of 17</vt:lpstr>
      <vt:lpstr>Facebook Own Posts Table | HG-France - 5 of 17</vt:lpstr>
      <vt:lpstr>Facebook Own Posts Table | HG-France - 6 of 17</vt:lpstr>
      <vt:lpstr>Facebook Own Posts Table | HG-France - 7 of 17</vt:lpstr>
      <vt:lpstr>Facebook Own Posts Table | HG-France - 8 of 17</vt:lpstr>
      <vt:lpstr>Facebook Own Posts Table | HG-France - 9 of 17</vt:lpstr>
      <vt:lpstr>Facebook Own Posts Table | HG-France - 10 of 17</vt:lpstr>
      <vt:lpstr>Facebook Own Posts Table | HG-France - 11 of 17</vt:lpstr>
      <vt:lpstr>Facebook Own Posts Table | HG-France - 12 of 17</vt:lpstr>
      <vt:lpstr>Facebook Own Posts Table | HG-France - 13 of 17</vt:lpstr>
      <vt:lpstr>Facebook Own Posts Table | HG-France - 14 of 17</vt:lpstr>
      <vt:lpstr>Facebook Own Posts Table | HG-France - 15 of 17</vt:lpstr>
      <vt:lpstr>Facebook Own Posts Table | HG-France - 16 of 17</vt:lpstr>
      <vt:lpstr>Facebook Own Posts Table | HG-France - 17 of 17</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8</vt:lpstr>
      <vt:lpstr>User Posts Table (Competitors) | HG-France - 2 of 8</vt:lpstr>
      <vt:lpstr>User Posts Table (Competitors) | HG-France - 3 of 8</vt:lpstr>
      <vt:lpstr>User Posts Table (Competitors) | HG-France - 4 of 8</vt:lpstr>
      <vt:lpstr>User Posts Table (Competitors) | HG-France - 5 of 8</vt:lpstr>
      <vt:lpstr>User Posts Table (Competitors) | HG-France - 6 of 8</vt:lpstr>
      <vt:lpstr>User Posts Table (Competitors) | HG-France - 7 of 8</vt:lpstr>
      <vt:lpstr>User Posts Table (Competitors) | HG-France - 8 of 8</vt:lpstr>
      <vt:lpstr>Competitor Posts | HG-France - 1 of 16</vt:lpstr>
      <vt:lpstr>Competitor Posts | HG-France - 2 of 16</vt:lpstr>
      <vt:lpstr>Competitor Posts | HG-France - 3 of 16</vt:lpstr>
      <vt:lpstr>Competitor Posts | HG-France - 4 of 16</vt:lpstr>
      <vt:lpstr>Competitor Posts | HG-France - 5 of 16</vt:lpstr>
      <vt:lpstr>Competitor Posts | HG-France - 6 of 16</vt:lpstr>
      <vt:lpstr>Competitor Posts | HG-France - 7 of 16</vt:lpstr>
      <vt:lpstr>Competitor Posts | HG-France - 8 of 16</vt:lpstr>
      <vt:lpstr>Competitor Posts | HG-France - 9 of 16</vt:lpstr>
      <vt:lpstr>Competitor Posts | HG-France - 10 of 16</vt:lpstr>
      <vt:lpstr>Competitor Posts | HG-France - 11 of 16</vt:lpstr>
      <vt:lpstr>Competitor Posts | HG-France - 12 of 16</vt:lpstr>
      <vt:lpstr>Competitor Posts | HG-France - 13 of 16</vt:lpstr>
      <vt:lpstr>Competitor Posts | HG-France - 14 of 16</vt:lpstr>
      <vt:lpstr>Competitor Posts | HG-France - 15 of 16</vt:lpstr>
      <vt:lpstr>Competitor Posts | HG-France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2018-06-14T23:11:11Z</dcterms:created>
  <dcterms:modified xsi:type="dcterms:W3CDTF">2018-06-14T23:13:54Z</dcterms:modified>
</cp:coreProperties>
</file>